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54" r:id="rId6"/>
    <p:sldId id="355" r:id="rId7"/>
    <p:sldId id="356" r:id="rId8"/>
    <p:sldId id="357" r:id="rId9"/>
    <p:sldId id="337" r:id="rId10"/>
    <p:sldId id="336" r:id="rId11"/>
    <p:sldId id="335" r:id="rId12"/>
    <p:sldId id="358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59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938145"/>
            <a:ext cx="71056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75"/>
          <a:stretch>
            <a:fillRect/>
          </a:stretch>
        </p:blipFill>
        <p:spPr>
          <a:xfrm>
            <a:off x="1437640" y="612775"/>
            <a:ext cx="9409520" cy="294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6597" y="2807558"/>
            <a:ext cx="552380" cy="45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8623" t="30958" r="1269"/>
          <a:stretch>
            <a:fillRect/>
          </a:stretch>
        </p:blipFill>
        <p:spPr>
          <a:xfrm>
            <a:off x="5310505" y="3357245"/>
            <a:ext cx="2592070" cy="330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937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2495" y="3350895"/>
            <a:ext cx="212217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6355" y="4930775"/>
            <a:ext cx="380682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4427" y="6000658"/>
            <a:ext cx="1339627" cy="40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8623" t="30958" r="1269"/>
          <a:stretch>
            <a:fillRect/>
          </a:stretch>
        </p:blipFill>
        <p:spPr>
          <a:xfrm>
            <a:off x="8976360" y="1701165"/>
            <a:ext cx="2592070" cy="330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84"/>
          <a:stretch>
            <a:fillRect/>
          </a:stretch>
        </p:blipFill>
        <p:spPr>
          <a:xfrm>
            <a:off x="2567305" y="71755"/>
            <a:ext cx="7780020" cy="534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015" y="4797425"/>
            <a:ext cx="72517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3" t="76419" r="2607"/>
          <a:stretch>
            <a:fillRect/>
          </a:stretch>
        </p:blipFill>
        <p:spPr>
          <a:xfrm>
            <a:off x="3692525" y="5373370"/>
            <a:ext cx="5688330" cy="135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605" y="1898015"/>
            <a:ext cx="9671050" cy="234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840" y="4289425"/>
            <a:ext cx="9671050" cy="243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3" t="76419" r="2607"/>
          <a:stretch>
            <a:fillRect/>
          </a:stretch>
        </p:blipFill>
        <p:spPr>
          <a:xfrm>
            <a:off x="2063115" y="260985"/>
            <a:ext cx="6482080" cy="154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63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0320" y="5034280"/>
            <a:ext cx="69659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187020"/>
            <a:ext cx="10800000" cy="51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372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689305"/>
            <a:ext cx="10800000" cy="4208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0679" y="3931883"/>
            <a:ext cx="304761" cy="37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829005"/>
            <a:ext cx="10800000" cy="346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31"/>
          <a:stretch>
            <a:fillRect/>
          </a:stretch>
        </p:blipFill>
        <p:spPr>
          <a:xfrm>
            <a:off x="2011680" y="828040"/>
            <a:ext cx="861640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615" y="962025"/>
            <a:ext cx="821245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3255" y="1727200"/>
            <a:ext cx="615950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14195" y="2698750"/>
            <a:ext cx="48983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19910" y="3254375"/>
            <a:ext cx="516128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71980" y="3997325"/>
            <a:ext cx="232283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52600" y="5119370"/>
            <a:ext cx="202819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67840" y="5871210"/>
            <a:ext cx="884047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5" grpId="0" bldLvl="0" animBg="1"/>
      <p:bldP spid="17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115265"/>
            <a:ext cx="10800000" cy="502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30503" y="1906696"/>
            <a:ext cx="1419047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1455" y="1906696"/>
            <a:ext cx="952380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0503" y="2297644"/>
            <a:ext cx="952380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30503" y="2688591"/>
            <a:ext cx="495238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0979" y="3460952"/>
            <a:ext cx="504761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20979" y="3861435"/>
            <a:ext cx="457142" cy="2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0026" y="4242848"/>
            <a:ext cx="485714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30503" y="5015208"/>
            <a:ext cx="504761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49550" y="5406156"/>
            <a:ext cx="752380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49550" y="5797104"/>
            <a:ext cx="457142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243070"/>
            <a:ext cx="314960" cy="21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474040"/>
            <a:ext cx="10800000" cy="4714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7645" y="2294701"/>
            <a:ext cx="733333" cy="2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4788" y="2695489"/>
            <a:ext cx="742857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9074" y="3077192"/>
            <a:ext cx="1419047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268730"/>
            <a:ext cx="314960" cy="21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500" y="931545"/>
            <a:ext cx="10795000" cy="5281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0315" y="4463415"/>
            <a:ext cx="88265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195" y="1221105"/>
            <a:ext cx="10341610" cy="441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5876925"/>
            <a:ext cx="3406140" cy="62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" y="739775"/>
            <a:ext cx="10455910" cy="58089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3510" y="909320"/>
            <a:ext cx="10394950" cy="26562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2315845" y="3522980"/>
            <a:ext cx="9552395" cy="305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7745" y="3698240"/>
            <a:ext cx="506285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5940" y="2781300"/>
            <a:ext cx="497713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1770" y="5657215"/>
            <a:ext cx="62623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567" t="30958" r="69015"/>
          <a:stretch>
            <a:fillRect/>
          </a:stretch>
        </p:blipFill>
        <p:spPr>
          <a:xfrm>
            <a:off x="407035" y="2637155"/>
            <a:ext cx="2016125" cy="330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1196975"/>
            <a:ext cx="10036810" cy="44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025" y="3860800"/>
            <a:ext cx="110807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1826" t="30958" r="33573"/>
          <a:stretch>
            <a:fillRect/>
          </a:stretch>
        </p:blipFill>
        <p:spPr>
          <a:xfrm>
            <a:off x="9624060" y="1844675"/>
            <a:ext cx="2592070" cy="287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71755"/>
            <a:ext cx="10800000" cy="286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8623" t="30958" r="1269"/>
          <a:stretch>
            <a:fillRect/>
          </a:stretch>
        </p:blipFill>
        <p:spPr>
          <a:xfrm>
            <a:off x="4799330" y="2924810"/>
            <a:ext cx="2592070" cy="33032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