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74" r:id="rId3"/>
    <p:sldId id="375" r:id="rId4"/>
    <p:sldId id="376" r:id="rId5"/>
    <p:sldId id="377" r:id="rId6"/>
    <p:sldId id="378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2495550" y="2708910"/>
            <a:ext cx="7392125" cy="93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976325"/>
            <a:ext cx="10800000" cy="478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1931" y="2309687"/>
            <a:ext cx="390476" cy="37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5741" y="3385973"/>
            <a:ext cx="1495238" cy="4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1980" y="4269740"/>
            <a:ext cx="4187825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22755" y="5640070"/>
            <a:ext cx="3849370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9" r="47553"/>
          <a:stretch>
            <a:fillRect/>
          </a:stretch>
        </p:blipFill>
        <p:spPr>
          <a:xfrm>
            <a:off x="5951855" y="188595"/>
            <a:ext cx="5664200" cy="307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63"/>
          <a:stretch>
            <a:fillRect/>
          </a:stretch>
        </p:blipFill>
        <p:spPr>
          <a:xfrm>
            <a:off x="935355" y="2837180"/>
            <a:ext cx="10800080" cy="382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9" r="47553"/>
          <a:stretch>
            <a:fillRect/>
          </a:stretch>
        </p:blipFill>
        <p:spPr>
          <a:xfrm>
            <a:off x="4121785" y="187960"/>
            <a:ext cx="5139690" cy="278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3360" y="3155950"/>
            <a:ext cx="452818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31" b="46164"/>
          <a:stretch>
            <a:fillRect/>
          </a:stretch>
        </p:blipFill>
        <p:spPr>
          <a:xfrm>
            <a:off x="935355" y="3996055"/>
            <a:ext cx="10800080" cy="15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75485" y="4545330"/>
            <a:ext cx="404368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1990" y="5779770"/>
            <a:ext cx="843915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3" b="65111"/>
          <a:stretch>
            <a:fillRect/>
          </a:stretch>
        </p:blipFill>
        <p:spPr>
          <a:xfrm>
            <a:off x="1271905" y="4579620"/>
            <a:ext cx="7032715" cy="123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88"/>
          <a:stretch>
            <a:fillRect/>
          </a:stretch>
        </p:blipFill>
        <p:spPr>
          <a:xfrm>
            <a:off x="935355" y="3579290"/>
            <a:ext cx="10800080" cy="119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951990" y="3827780"/>
            <a:ext cx="904875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21155" y="4787265"/>
            <a:ext cx="8964930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213"/>
          <a:stretch>
            <a:fillRect/>
          </a:stretch>
        </p:blipFill>
        <p:spPr>
          <a:xfrm>
            <a:off x="935355" y="5634355"/>
            <a:ext cx="10800080" cy="286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9" r="47553"/>
          <a:stretch>
            <a:fillRect/>
          </a:stretch>
        </p:blipFill>
        <p:spPr>
          <a:xfrm>
            <a:off x="3719830" y="691515"/>
            <a:ext cx="5139690" cy="278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89"/>
          <a:stretch>
            <a:fillRect/>
          </a:stretch>
        </p:blipFill>
        <p:spPr>
          <a:xfrm>
            <a:off x="863600" y="3861230"/>
            <a:ext cx="10800080" cy="2312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3065" y="4073525"/>
            <a:ext cx="553466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6090" y="5087620"/>
            <a:ext cx="620141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9" r="47553"/>
          <a:stretch>
            <a:fillRect/>
          </a:stretch>
        </p:blipFill>
        <p:spPr>
          <a:xfrm>
            <a:off x="3575685" y="619760"/>
            <a:ext cx="5664200" cy="307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2024-08-06T01:42:19Z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4E5ABB6DCB6142BE8591DED5A5CAC30D_13</vt:lpwstr>
  </property>
</Properties>
</file>