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35" r:id="rId24"/>
    <p:sldId id="394" r:id="rId25"/>
    <p:sldId id="333" r:id="rId26"/>
    <p:sldId id="331" r:id="rId27"/>
    <p:sldId id="395" r:id="rId28"/>
    <p:sldId id="396" r:id="rId29"/>
    <p:sldId id="397" r:id="rId30"/>
    <p:sldId id="327" r:id="rId31"/>
    <p:sldId id="398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3028950"/>
            <a:ext cx="73437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474040"/>
            <a:ext cx="10800000" cy="387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5768" y="1913181"/>
            <a:ext cx="304761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3863" y="1913181"/>
            <a:ext cx="304761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434" y="1913181"/>
            <a:ext cx="304761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720" y="2848744"/>
            <a:ext cx="333333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0530" y="3784307"/>
            <a:ext cx="304761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0530" y="3784307"/>
            <a:ext cx="200000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31482" y="3784307"/>
            <a:ext cx="200000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17196" y="4729416"/>
            <a:ext cx="200000" cy="36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58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0"/>
          <a:stretch>
            <a:fillRect/>
          </a:stretch>
        </p:blipFill>
        <p:spPr>
          <a:xfrm>
            <a:off x="1847850" y="405130"/>
            <a:ext cx="8983980" cy="621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33053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7346" y="2445588"/>
            <a:ext cx="561904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4965" y="3360508"/>
            <a:ext cx="561904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1632" y="4275428"/>
            <a:ext cx="1095238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4965" y="5190348"/>
            <a:ext cx="1095238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506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15235" y="5064760"/>
            <a:ext cx="46780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02285"/>
            <a:ext cx="10800000" cy="424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5810" y="2429510"/>
            <a:ext cx="379476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1860" y="4551680"/>
            <a:ext cx="383921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402285"/>
            <a:ext cx="10800000" cy="216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80285" y="2493645"/>
            <a:ext cx="483425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720" y="3572715"/>
            <a:ext cx="10800000" cy="2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5510" y="4436110"/>
            <a:ext cx="499681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0228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92350" y="2444115"/>
            <a:ext cx="456628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7090" y="4460875"/>
            <a:ext cx="474154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90457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036445" y="3681095"/>
            <a:ext cx="629412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7404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7250" y="2425065"/>
            <a:ext cx="645477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8200" y="4455795"/>
            <a:ext cx="858266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02370" y="2815590"/>
            <a:ext cx="227203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761" y="3840609"/>
            <a:ext cx="3257142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4754981"/>
            <a:ext cx="1057142" cy="4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6595" y="4626610"/>
            <a:ext cx="11893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258775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6350" y="4040505"/>
            <a:ext cx="87833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5810" y="4860290"/>
            <a:ext cx="269494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545795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905" y="3434080"/>
            <a:ext cx="88779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0245" y="4392295"/>
            <a:ext cx="155321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/>
          <a:stretch>
            <a:fillRect/>
          </a:stretch>
        </p:blipFill>
        <p:spPr>
          <a:xfrm>
            <a:off x="2298700" y="2047875"/>
            <a:ext cx="7968705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25" y="75649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75760" y="5447665"/>
            <a:ext cx="5459730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330530"/>
            <a:ext cx="10800000" cy="1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846580" y="3211830"/>
            <a:ext cx="9552395" cy="264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1728" y="4289940"/>
            <a:ext cx="1476190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8394" y="5177066"/>
            <a:ext cx="4190476" cy="4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904570"/>
            <a:ext cx="10800000" cy="34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4175" y="3790315"/>
            <a:ext cx="6800850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971755"/>
            <a:ext cx="10800000" cy="52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7285" y="1840865"/>
            <a:ext cx="778954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1860" y="3822700"/>
            <a:ext cx="527431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5670" y="5166360"/>
            <a:ext cx="386334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2"/>
          <a:stretch>
            <a:fillRect/>
          </a:stretch>
        </p:blipFill>
        <p:spPr>
          <a:xfrm>
            <a:off x="1969770" y="488315"/>
            <a:ext cx="8416290" cy="465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2"/>
          <a:stretch>
            <a:fillRect/>
          </a:stretch>
        </p:blipFill>
        <p:spPr>
          <a:xfrm>
            <a:off x="2657475" y="4940095"/>
            <a:ext cx="7184390" cy="186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2155190" y="899795"/>
            <a:ext cx="8184605" cy="182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4865" y="2014220"/>
            <a:ext cx="9525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2"/>
          <a:stretch>
            <a:fillRect/>
          </a:stretch>
        </p:blipFill>
        <p:spPr>
          <a:xfrm>
            <a:off x="1343660" y="3140710"/>
            <a:ext cx="9353550" cy="24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805680"/>
            <a:ext cx="1647619" cy="50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095" y="2815221"/>
            <a:ext cx="2238095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10800000" cy="304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505190" y="1766570"/>
            <a:ext cx="25888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4980" y="2794000"/>
            <a:ext cx="525018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2"/>
          <a:stretch>
            <a:fillRect/>
          </a:stretch>
        </p:blipFill>
        <p:spPr>
          <a:xfrm>
            <a:off x="1343660" y="4001770"/>
            <a:ext cx="9353550" cy="24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330530"/>
            <a:ext cx="10800000" cy="175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6720" y="2478675"/>
            <a:ext cx="904761" cy="3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2"/>
          <a:stretch>
            <a:fillRect/>
          </a:stretch>
        </p:blipFill>
        <p:spPr>
          <a:xfrm>
            <a:off x="1343660" y="3140710"/>
            <a:ext cx="9353550" cy="242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41915" y="4986020"/>
            <a:ext cx="6565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258775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159390"/>
            <a:ext cx="1066666" cy="44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4037624"/>
            <a:ext cx="1009523" cy="50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402285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5115" y="1822101"/>
            <a:ext cx="1619047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067" y="2766688"/>
            <a:ext cx="447619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6543" y="3911642"/>
            <a:ext cx="2657143" cy="4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7496" y="4827606"/>
            <a:ext cx="514285" cy="48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4742615"/>
            <a:ext cx="333333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4742615"/>
            <a:ext cx="304761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4742615"/>
            <a:ext cx="304761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976325"/>
            <a:ext cx="1080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4489" y="2491892"/>
            <a:ext cx="314285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0679" y="2501439"/>
            <a:ext cx="209523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6394" y="2501439"/>
            <a:ext cx="200000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4013" y="3398908"/>
            <a:ext cx="304761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8298" y="3398908"/>
            <a:ext cx="304761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0679" y="3398908"/>
            <a:ext cx="295238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64489" y="4315472"/>
            <a:ext cx="314285" cy="37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