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6" r:id="rId5"/>
    <p:sldId id="377" r:id="rId6"/>
    <p:sldId id="348" r:id="rId7"/>
    <p:sldId id="347" r:id="rId8"/>
    <p:sldId id="346" r:id="rId9"/>
    <p:sldId id="344" r:id="rId10"/>
    <p:sldId id="378" r:id="rId11"/>
    <p:sldId id="342" r:id="rId12"/>
    <p:sldId id="341" r:id="rId13"/>
    <p:sldId id="340" r:id="rId14"/>
    <p:sldId id="379" r:id="rId15"/>
    <p:sldId id="338" r:id="rId16"/>
    <p:sldId id="337" r:id="rId17"/>
    <p:sldId id="336" r:id="rId18"/>
    <p:sldId id="335" r:id="rId19"/>
    <p:sldId id="334" r:id="rId20"/>
    <p:sldId id="333" r:id="rId21"/>
    <p:sldId id="380" r:id="rId22"/>
    <p:sldId id="381" r:id="rId23"/>
    <p:sldId id="382" r:id="rId24"/>
    <p:sldId id="328" r:id="rId25"/>
    <p:sldId id="327" r:id="rId26"/>
    <p:sldId id="383" r:id="rId27"/>
    <p:sldId id="384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60830"/>
            <a:ext cx="108870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445" y="2965450"/>
            <a:ext cx="7610475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756285"/>
            <a:ext cx="10200730" cy="281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84400" y="1762760"/>
            <a:ext cx="891984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3240" y="2714625"/>
            <a:ext cx="11664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6" t="22436" r="18886"/>
          <a:stretch>
            <a:fillRect/>
          </a:stretch>
        </p:blipFill>
        <p:spPr>
          <a:xfrm>
            <a:off x="3286760" y="3573145"/>
            <a:ext cx="5479415" cy="299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4"/>
          <a:stretch>
            <a:fillRect/>
          </a:stretch>
        </p:blipFill>
        <p:spPr>
          <a:xfrm>
            <a:off x="335280" y="764540"/>
            <a:ext cx="9199880" cy="469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5" t="68908" r="26404"/>
          <a:stretch>
            <a:fillRect/>
          </a:stretch>
        </p:blipFill>
        <p:spPr>
          <a:xfrm>
            <a:off x="8256270" y="4725035"/>
            <a:ext cx="3713480" cy="192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07110" y="684530"/>
            <a:ext cx="10272485" cy="369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956550" y="2636520"/>
            <a:ext cx="31337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7505" y="3656965"/>
            <a:ext cx="101854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5" t="68908" r="26404"/>
          <a:stretch>
            <a:fillRect/>
          </a:stretch>
        </p:blipFill>
        <p:spPr>
          <a:xfrm>
            <a:off x="4079875" y="4380230"/>
            <a:ext cx="4428490" cy="22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756285"/>
            <a:ext cx="10128975" cy="287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9251" y="2064414"/>
            <a:ext cx="542857" cy="38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5940" y="1810385"/>
            <a:ext cx="296291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4825" y="2774950"/>
            <a:ext cx="61829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5" t="68908" r="26404"/>
          <a:stretch>
            <a:fillRect/>
          </a:stretch>
        </p:blipFill>
        <p:spPr>
          <a:xfrm>
            <a:off x="3719830" y="3792220"/>
            <a:ext cx="5215890" cy="270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755" y="662940"/>
            <a:ext cx="8627110" cy="60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22130" y="4725035"/>
            <a:ext cx="61595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883489"/>
            <a:ext cx="371428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409199"/>
            <a:ext cx="419047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1"/>
          <a:stretch>
            <a:fillRect/>
          </a:stretch>
        </p:blipFill>
        <p:spPr>
          <a:xfrm>
            <a:off x="980440" y="1019175"/>
            <a:ext cx="10415905" cy="257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45151" r="26248"/>
          <a:stretch>
            <a:fillRect/>
          </a:stretch>
        </p:blipFill>
        <p:spPr>
          <a:xfrm>
            <a:off x="4295775" y="2853055"/>
            <a:ext cx="4320540" cy="315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150620" y="971550"/>
            <a:ext cx="991244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6244" y="2076516"/>
            <a:ext cx="1561904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45151" r="26248"/>
          <a:stretch>
            <a:fillRect/>
          </a:stretch>
        </p:blipFill>
        <p:spPr>
          <a:xfrm>
            <a:off x="3935730" y="2852420"/>
            <a:ext cx="4320540" cy="315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756285"/>
            <a:ext cx="9912440" cy="359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3713" y="1870775"/>
            <a:ext cx="1038095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45151" r="26248"/>
          <a:stretch>
            <a:fillRect/>
          </a:stretch>
        </p:blipFill>
        <p:spPr>
          <a:xfrm>
            <a:off x="6671945" y="3429635"/>
            <a:ext cx="4320540" cy="315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3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24761" y="3162040"/>
            <a:ext cx="1123809" cy="47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3333" y="4096638"/>
            <a:ext cx="1076190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5714" y="4096638"/>
            <a:ext cx="1076190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50620" y="828040"/>
            <a:ext cx="9984830" cy="346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5768" y="980928"/>
            <a:ext cx="1066666" cy="4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0955" y="2693670"/>
            <a:ext cx="7721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060" y="3566795"/>
            <a:ext cx="205486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9" t="45151" r="26248"/>
          <a:stretch>
            <a:fillRect/>
          </a:stretch>
        </p:blipFill>
        <p:spPr>
          <a:xfrm>
            <a:off x="4728210" y="3357245"/>
            <a:ext cx="4320540" cy="315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4"/>
          <a:stretch>
            <a:fillRect/>
          </a:stretch>
        </p:blipFill>
        <p:spPr>
          <a:xfrm>
            <a:off x="1526540" y="604520"/>
            <a:ext cx="9095740" cy="348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1" t="48900" r="20222"/>
          <a:stretch>
            <a:fillRect/>
          </a:stretch>
        </p:blipFill>
        <p:spPr>
          <a:xfrm>
            <a:off x="1416050" y="3789045"/>
            <a:ext cx="4176395" cy="2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6240780" y="3860800"/>
            <a:ext cx="4434840" cy="292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684530"/>
            <a:ext cx="9984830" cy="306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1745" y="748030"/>
            <a:ext cx="9074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9295" y="1628140"/>
            <a:ext cx="364236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8115" y="2708910"/>
            <a:ext cx="5069205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1" t="48900" r="20222"/>
          <a:stretch>
            <a:fillRect/>
          </a:stretch>
        </p:blipFill>
        <p:spPr>
          <a:xfrm>
            <a:off x="1567815" y="3717290"/>
            <a:ext cx="4176395" cy="2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6383655" y="3789045"/>
            <a:ext cx="4434840" cy="292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899795"/>
            <a:ext cx="9984830" cy="27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740" y="1791335"/>
            <a:ext cx="695515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4189" y="2951051"/>
            <a:ext cx="533333" cy="4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1" t="48900" r="20222"/>
          <a:stretch>
            <a:fillRect/>
          </a:stretch>
        </p:blipFill>
        <p:spPr>
          <a:xfrm>
            <a:off x="1811655" y="3440430"/>
            <a:ext cx="4387850" cy="309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6611620" y="3604260"/>
            <a:ext cx="4558030" cy="300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4"/>
          <a:stretch>
            <a:fillRect/>
          </a:stretch>
        </p:blipFill>
        <p:spPr>
          <a:xfrm>
            <a:off x="1509395" y="756285"/>
            <a:ext cx="93364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1917" y="5560955"/>
            <a:ext cx="1463727" cy="44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361315" y="2047875"/>
            <a:ext cx="9912440" cy="456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0575" y="3839210"/>
            <a:ext cx="217043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2895" y="4827905"/>
            <a:ext cx="35712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3860" y="5719445"/>
            <a:ext cx="52882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1" t="48900" r="20222"/>
          <a:stretch>
            <a:fillRect/>
          </a:stretch>
        </p:blipFill>
        <p:spPr>
          <a:xfrm>
            <a:off x="3432175" y="44450"/>
            <a:ext cx="4176395" cy="2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7607935" y="116205"/>
            <a:ext cx="4434840" cy="292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581150" y="756285"/>
            <a:ext cx="9192350" cy="283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50795" y="1564005"/>
            <a:ext cx="629285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1" t="48900" r="20222"/>
          <a:stretch>
            <a:fillRect/>
          </a:stretch>
        </p:blipFill>
        <p:spPr>
          <a:xfrm>
            <a:off x="1629410" y="3429000"/>
            <a:ext cx="4176395" cy="2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6163945" y="3500755"/>
            <a:ext cx="4434840" cy="292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40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3569475"/>
            <a:ext cx="3161904" cy="4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6855" y="4467860"/>
            <a:ext cx="509778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760855"/>
            <a:ext cx="10200730" cy="344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4460" y="1883410"/>
            <a:ext cx="14605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5441" y="2942142"/>
            <a:ext cx="1019047" cy="4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6255" y="3937000"/>
            <a:ext cx="752475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734060"/>
            <a:ext cx="9963150" cy="594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10445" y="4221480"/>
            <a:ext cx="61214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461591"/>
            <a:ext cx="371428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126220" cy="408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87" b="81737"/>
          <a:stretch>
            <a:fillRect/>
          </a:stretch>
        </p:blipFill>
        <p:spPr>
          <a:xfrm>
            <a:off x="1847215" y="4652645"/>
            <a:ext cx="2292350" cy="79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6" t="22436" r="18886"/>
          <a:stretch>
            <a:fillRect/>
          </a:stretch>
        </p:blipFill>
        <p:spPr>
          <a:xfrm>
            <a:off x="5375910" y="4703445"/>
            <a:ext cx="3742690" cy="204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899795"/>
            <a:ext cx="10200730" cy="227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89855" y="2074545"/>
            <a:ext cx="411353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6" t="22436" r="18886"/>
          <a:stretch>
            <a:fillRect/>
          </a:stretch>
        </p:blipFill>
        <p:spPr>
          <a:xfrm>
            <a:off x="3642360" y="3324225"/>
            <a:ext cx="5146040" cy="281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115060"/>
            <a:ext cx="10128975" cy="191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18780" y="1048385"/>
            <a:ext cx="318960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9110" y="1996440"/>
            <a:ext cx="377634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6" t="22436" r="18886"/>
          <a:stretch>
            <a:fillRect/>
          </a:stretch>
        </p:blipFill>
        <p:spPr>
          <a:xfrm>
            <a:off x="3288665" y="3140075"/>
            <a:ext cx="5479415" cy="299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2024-08-06T12:20:47Z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