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43" r:id="rId5"/>
    <p:sldId id="341" r:id="rId6"/>
    <p:sldId id="339" r:id="rId7"/>
    <p:sldId id="338" r:id="rId8"/>
    <p:sldId id="336" r:id="rId9"/>
    <p:sldId id="334" r:id="rId10"/>
    <p:sldId id="332" r:id="rId11"/>
    <p:sldId id="330" r:id="rId12"/>
    <p:sldId id="327" r:id="rId13"/>
    <p:sldId id="325" r:id="rId14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8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88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47925" y="2943225"/>
            <a:ext cx="7296150" cy="9715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5265" y="1761060"/>
            <a:ext cx="10800000" cy="11703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716217" y="2586055"/>
            <a:ext cx="561904" cy="2398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335265" y="2586055"/>
            <a:ext cx="552380" cy="2398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887"/>
          <a:stretch>
            <a:fillRect/>
          </a:stretch>
        </p:blipFill>
        <p:spPr>
          <a:xfrm>
            <a:off x="7463790" y="2994025"/>
            <a:ext cx="4008210" cy="21761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0221"/>
          <a:stretch>
            <a:fillRect/>
          </a:stretch>
        </p:blipFill>
        <p:spPr>
          <a:xfrm>
            <a:off x="1343025" y="2994025"/>
            <a:ext cx="6456135" cy="23856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4181030" y="3185098"/>
            <a:ext cx="247619" cy="1908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0530" y="828245"/>
            <a:ext cx="10800000" cy="33549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560053" y="3735259"/>
            <a:ext cx="580952" cy="2668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977"/>
          <a:stretch>
            <a:fillRect/>
          </a:stretch>
        </p:blipFill>
        <p:spPr>
          <a:xfrm>
            <a:off x="1558290" y="4149090"/>
            <a:ext cx="9722575" cy="23488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7824866" y="5256905"/>
            <a:ext cx="390476" cy="1814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072485" y="6125806"/>
            <a:ext cx="4285714" cy="257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7020" y="1917270"/>
            <a:ext cx="10800000" cy="32851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387972" y="2795862"/>
            <a:ext cx="457142" cy="2100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168924" y="3407056"/>
            <a:ext cx="866666" cy="2100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97685" y="4619625"/>
            <a:ext cx="6272530" cy="544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617550"/>
            <a:ext cx="10800000" cy="28663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891428" y="4149458"/>
            <a:ext cx="209523" cy="2006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064" r="9548"/>
          <a:stretch>
            <a:fillRect/>
          </a:stretch>
        </p:blipFill>
        <p:spPr>
          <a:xfrm>
            <a:off x="1055370" y="4509135"/>
            <a:ext cx="9768840" cy="22828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674" r="21989" b="54936"/>
          <a:stretch>
            <a:fillRect/>
          </a:stretch>
        </p:blipFill>
        <p:spPr>
          <a:xfrm>
            <a:off x="5880735" y="95250"/>
            <a:ext cx="5779770" cy="16891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0000" cy="24228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862857" y="2340334"/>
            <a:ext cx="257142" cy="2003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267915"/>
            <a:ext cx="10800000" cy="30839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881904" y="3449324"/>
            <a:ext cx="219047" cy="2100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115265"/>
            <a:ext cx="10800000" cy="17452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881904" y="1334613"/>
            <a:ext cx="228571" cy="2002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909140"/>
            <a:ext cx="10800000" cy="31414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8843809" y="4312764"/>
            <a:ext cx="228571" cy="2005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545795"/>
            <a:ext cx="10800000" cy="39709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891428" y="2347621"/>
            <a:ext cx="209523" cy="2004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258775"/>
            <a:ext cx="10800000" cy="45581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881904" y="1487637"/>
            <a:ext cx="219047" cy="2002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872380" y="4167233"/>
            <a:ext cx="247619" cy="2002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624" r="12193"/>
          <a:stretch>
            <a:fillRect/>
          </a:stretch>
        </p:blipFill>
        <p:spPr>
          <a:xfrm>
            <a:off x="1365885" y="1700530"/>
            <a:ext cx="9483090" cy="17995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127699" y="2537500"/>
            <a:ext cx="361904" cy="2001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413414" y="2537500"/>
            <a:ext cx="457142" cy="2001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061033" y="2547030"/>
            <a:ext cx="371428" cy="1906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603890" y="3166487"/>
            <a:ext cx="476190" cy="2287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651509" y="3166487"/>
            <a:ext cx="704761" cy="2287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832461" y="3166487"/>
            <a:ext cx="704761" cy="2287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190"/>
          <a:stretch>
            <a:fillRect/>
          </a:stretch>
        </p:blipFill>
        <p:spPr>
          <a:xfrm>
            <a:off x="1652905" y="3554730"/>
            <a:ext cx="7323545" cy="31578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/>
          <p:cNvSpPr/>
          <p:nvPr/>
        </p:nvSpPr>
        <p:spPr bwMode="white">
          <a:xfrm>
            <a:off x="3290910" y="4308626"/>
            <a:ext cx="4133333" cy="2671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43291" y="4938292"/>
            <a:ext cx="1333333" cy="248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24243" y="5548877"/>
            <a:ext cx="4400000" cy="2671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33767" y="6321649"/>
            <a:ext cx="4085714" cy="257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4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193" b="82045"/>
          <a:stretch>
            <a:fillRect/>
          </a:stretch>
        </p:blipFill>
        <p:spPr>
          <a:xfrm>
            <a:off x="1365885" y="684530"/>
            <a:ext cx="9483090" cy="5441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5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254" r="12193" b="58726"/>
          <a:stretch>
            <a:fillRect/>
          </a:stretch>
        </p:blipFill>
        <p:spPr>
          <a:xfrm>
            <a:off x="1365885" y="1124585"/>
            <a:ext cx="9483090" cy="6673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3510" y="900000"/>
            <a:ext cx="10800000" cy="24310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987319" y="2339549"/>
            <a:ext cx="866666" cy="2669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158748" y="2959222"/>
            <a:ext cx="600000" cy="2669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3510" y="3339670"/>
            <a:ext cx="10800000" cy="28375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787319" y="4237755"/>
            <a:ext cx="228571" cy="1910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568271" y="4237755"/>
            <a:ext cx="247619" cy="1910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082557" y="4237755"/>
            <a:ext cx="552380" cy="210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9979"/>
          <a:stretch>
            <a:fillRect/>
          </a:stretch>
        </p:blipFill>
        <p:spPr>
          <a:xfrm>
            <a:off x="720090" y="3284650"/>
            <a:ext cx="10800080" cy="18785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796190" y="3474575"/>
            <a:ext cx="438095" cy="248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100952" y="4094676"/>
            <a:ext cx="752379" cy="248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729523" y="4714777"/>
            <a:ext cx="190476" cy="209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205714" y="4695697"/>
            <a:ext cx="447619" cy="228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904"/>
          <a:stretch>
            <a:fillRect/>
          </a:stretch>
        </p:blipFill>
        <p:spPr>
          <a:xfrm>
            <a:off x="1127760" y="5086350"/>
            <a:ext cx="10800080" cy="16552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10327670" y="5268188"/>
            <a:ext cx="247619" cy="1911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9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5302"/>
          <a:stretch>
            <a:fillRect/>
          </a:stretch>
        </p:blipFill>
        <p:spPr>
          <a:xfrm>
            <a:off x="720090" y="684530"/>
            <a:ext cx="10800080" cy="11593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0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988" b="41031"/>
          <a:stretch>
            <a:fillRect/>
          </a:stretch>
        </p:blipFill>
        <p:spPr>
          <a:xfrm>
            <a:off x="720090" y="1760855"/>
            <a:ext cx="10800080" cy="15481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YTNjM2EwNWJlZTJhNGZjOTUwNGJmNTFmZWFlMWExNzk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63</cp:revision>
  <dcterms:created xsi:type="dcterms:W3CDTF">2015-09-16T06:44:00Z</dcterms:created>
  <dcterms:modified xsi:type="dcterms:W3CDTF">2024-08-06T02:04:01Z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2052-12.1.0.16388</vt:lpwstr>
  </property>
  <property fmtid="{D5CDD505-2E9C-101B-9397-08002B2CF9AE}" pid="3" name="ICV">
    <vt:lpwstr>0803F182AC044BA3913AF2E555CD301E</vt:lpwstr>
  </property>
</Properties>
</file>