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78" r:id="rId10"/>
    <p:sldId id="379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80" r:id="rId24"/>
    <p:sldId id="330" r:id="rId25"/>
    <p:sldId id="381" r:id="rId26"/>
    <p:sldId id="382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967230"/>
            <a:ext cx="11610975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3880485"/>
            <a:ext cx="113347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900000"/>
            <a:ext cx="105768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0477" y="2879124"/>
            <a:ext cx="317121" cy="36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15" y="828245"/>
            <a:ext cx="9015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4421" y="1743162"/>
            <a:ext cx="310052" cy="31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87" b="69693"/>
          <a:stretch>
            <a:fillRect/>
          </a:stretch>
        </p:blipFill>
        <p:spPr>
          <a:xfrm>
            <a:off x="2327910" y="1555115"/>
            <a:ext cx="8343900" cy="50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7720" y="1627505"/>
            <a:ext cx="57912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27"/>
          <a:stretch>
            <a:fillRect/>
          </a:stretch>
        </p:blipFill>
        <p:spPr>
          <a:xfrm>
            <a:off x="1673860" y="739140"/>
            <a:ext cx="8343900" cy="132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31"/>
          <a:stretch>
            <a:fillRect/>
          </a:stretch>
        </p:blipFill>
        <p:spPr>
          <a:xfrm>
            <a:off x="1673860" y="2205355"/>
            <a:ext cx="8343900" cy="447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2191590"/>
            <a:ext cx="10800000" cy="244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15238" y="4092491"/>
            <a:ext cx="361904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823949"/>
            <a:ext cx="333333" cy="38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289215"/>
            <a:ext cx="371428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6520" y="3996690"/>
            <a:ext cx="62420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1007110" y="2119630"/>
            <a:ext cx="5520145" cy="374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3" t="77181" r="16215"/>
          <a:stretch>
            <a:fillRect/>
          </a:stretch>
        </p:blipFill>
        <p:spPr>
          <a:xfrm>
            <a:off x="2783840" y="920750"/>
            <a:ext cx="6624955" cy="104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3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34285" y="3082577"/>
            <a:ext cx="2180952" cy="49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3333" y="3941648"/>
            <a:ext cx="1028571" cy="45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1428" y="3951193"/>
            <a:ext cx="2733333" cy="45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69"/>
          <a:stretch>
            <a:fillRect/>
          </a:stretch>
        </p:blipFill>
        <p:spPr>
          <a:xfrm>
            <a:off x="1150620" y="612775"/>
            <a:ext cx="10800080" cy="245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8149" y="1681513"/>
            <a:ext cx="380952" cy="37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35940" r="19549"/>
          <a:stretch>
            <a:fillRect/>
          </a:stretch>
        </p:blipFill>
        <p:spPr>
          <a:xfrm>
            <a:off x="4944110" y="2924810"/>
            <a:ext cx="6049010" cy="309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77" r="66209"/>
          <a:stretch>
            <a:fillRect/>
          </a:stretch>
        </p:blipFill>
        <p:spPr>
          <a:xfrm>
            <a:off x="1150620" y="2996995"/>
            <a:ext cx="3649435" cy="183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8" t="53025"/>
          <a:stretch>
            <a:fillRect/>
          </a:stretch>
        </p:blipFill>
        <p:spPr>
          <a:xfrm>
            <a:off x="1775550" y="4725465"/>
            <a:ext cx="6142265" cy="204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684735"/>
            <a:ext cx="10800000" cy="2713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0380" y="904524"/>
            <a:ext cx="1095237" cy="44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1050" y="1638935"/>
            <a:ext cx="397256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3237" y="2720180"/>
            <a:ext cx="1047619" cy="46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35940" r="19549"/>
          <a:stretch>
            <a:fillRect/>
          </a:stretch>
        </p:blipFill>
        <p:spPr>
          <a:xfrm>
            <a:off x="2712085" y="3571875"/>
            <a:ext cx="6049010" cy="309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91"/>
          <a:stretch>
            <a:fillRect/>
          </a:stretch>
        </p:blipFill>
        <p:spPr>
          <a:xfrm>
            <a:off x="1155065" y="596265"/>
            <a:ext cx="9969500" cy="4575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0" t="58909" r="18530"/>
          <a:stretch>
            <a:fillRect/>
          </a:stretch>
        </p:blipFill>
        <p:spPr>
          <a:xfrm>
            <a:off x="4044950" y="4153535"/>
            <a:ext cx="4667250" cy="264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899795"/>
            <a:ext cx="9912440" cy="268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0" t="58909" r="18530"/>
          <a:stretch>
            <a:fillRect/>
          </a:stretch>
        </p:blipFill>
        <p:spPr>
          <a:xfrm>
            <a:off x="4077970" y="3573145"/>
            <a:ext cx="4667250" cy="264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433070" y="899795"/>
            <a:ext cx="9120595" cy="529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43225" y="4438650"/>
            <a:ext cx="592963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0" t="58909" r="18530"/>
          <a:stretch>
            <a:fillRect/>
          </a:stretch>
        </p:blipFill>
        <p:spPr>
          <a:xfrm>
            <a:off x="7969250" y="692785"/>
            <a:ext cx="3817620" cy="216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60" y="612980"/>
            <a:ext cx="10800000" cy="5571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1674" y="2788003"/>
            <a:ext cx="457142" cy="37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626" y="3637025"/>
            <a:ext cx="4209523" cy="48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295" y="4349115"/>
            <a:ext cx="266954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5007" y="5459084"/>
            <a:ext cx="752380" cy="42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0" t="58909" r="18530"/>
          <a:stretch>
            <a:fillRect/>
          </a:stretch>
        </p:blipFill>
        <p:spPr>
          <a:xfrm>
            <a:off x="8402955" y="4582160"/>
            <a:ext cx="3815080" cy="216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684735"/>
            <a:ext cx="10800000" cy="3629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3645" y="1625600"/>
            <a:ext cx="371221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5570" y="3486150"/>
            <a:ext cx="241681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0" t="58909" r="18530"/>
          <a:stretch>
            <a:fillRect/>
          </a:stretch>
        </p:blipFill>
        <p:spPr>
          <a:xfrm>
            <a:off x="3829685" y="4077335"/>
            <a:ext cx="4667250" cy="264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1402285"/>
            <a:ext cx="10800000" cy="190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25765" y="1475740"/>
            <a:ext cx="294894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2285" y="2482392"/>
            <a:ext cx="4238095" cy="50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0" t="58909" r="18530"/>
          <a:stretch>
            <a:fillRect/>
          </a:stretch>
        </p:blipFill>
        <p:spPr>
          <a:xfrm>
            <a:off x="3719830" y="3355340"/>
            <a:ext cx="4667250" cy="264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080"/>
            <a:ext cx="1080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61055" y="3045460"/>
            <a:ext cx="360870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2686332"/>
            <a:ext cx="1057142" cy="49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7619" y="2686332"/>
            <a:ext cx="1057142" cy="47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0000" y="3535632"/>
            <a:ext cx="1057142" cy="49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9005" y="3432175"/>
            <a:ext cx="118173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29523" y="3535632"/>
            <a:ext cx="1057142" cy="47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0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52710" y="4708525"/>
            <a:ext cx="61277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730" y="505460"/>
            <a:ext cx="8639810" cy="627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756490"/>
            <a:ext cx="10800000" cy="1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9530" y="893445"/>
            <a:ext cx="122174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8405" y="1622425"/>
            <a:ext cx="365887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1813560" y="2603500"/>
            <a:ext cx="5951945" cy="85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460" y="2533650"/>
            <a:ext cx="501777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6" t="35782" r="24887"/>
          <a:stretch>
            <a:fillRect/>
          </a:stretch>
        </p:blipFill>
        <p:spPr>
          <a:xfrm>
            <a:off x="3552190" y="3500755"/>
            <a:ext cx="4367530" cy="292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245"/>
            <a:ext cx="10800000" cy="4074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899650" y="1717675"/>
            <a:ext cx="99060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64310" y="2364105"/>
            <a:ext cx="524383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6" t="35782" r="24887"/>
          <a:stretch>
            <a:fillRect/>
          </a:stretch>
        </p:blipFill>
        <p:spPr>
          <a:xfrm>
            <a:off x="7609205" y="4076700"/>
            <a:ext cx="3843020" cy="257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17380" y="3366770"/>
            <a:ext cx="128524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5910" y="4112895"/>
            <a:ext cx="345821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