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3" r:id="rId6"/>
    <p:sldId id="340" r:id="rId7"/>
    <p:sldId id="339" r:id="rId8"/>
    <p:sldId id="338" r:id="rId9"/>
    <p:sldId id="336" r:id="rId10"/>
    <p:sldId id="335" r:id="rId11"/>
    <p:sldId id="332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2919095"/>
            <a:ext cx="73914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89"/>
          <a:stretch>
            <a:fillRect/>
          </a:stretch>
        </p:blipFill>
        <p:spPr>
          <a:xfrm>
            <a:off x="935355" y="684530"/>
            <a:ext cx="10800080" cy="108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7" r="19550" b="28118"/>
          <a:stretch>
            <a:fillRect/>
          </a:stretch>
        </p:blipFill>
        <p:spPr>
          <a:xfrm>
            <a:off x="2422525" y="1053465"/>
            <a:ext cx="8688705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98"/>
          <a:stretch>
            <a:fillRect/>
          </a:stretch>
        </p:blipFill>
        <p:spPr>
          <a:xfrm>
            <a:off x="935355" y="2496615"/>
            <a:ext cx="10800080" cy="114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642565"/>
            <a:ext cx="10800000" cy="10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57220" y="3776888"/>
            <a:ext cx="323809" cy="20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654120"/>
            <a:ext cx="10800000" cy="212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81030" y="4806740"/>
            <a:ext cx="3047619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9601" y="5388606"/>
            <a:ext cx="428571" cy="1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365885" y="1617345"/>
            <a:ext cx="9624785" cy="223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4366" y="1855777"/>
            <a:ext cx="323809" cy="1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709545" y="3786505"/>
            <a:ext cx="6960325" cy="17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>
            <a:fillRect/>
          </a:stretch>
        </p:blipFill>
        <p:spPr>
          <a:xfrm>
            <a:off x="720090" y="899795"/>
            <a:ext cx="8976450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6860"/>
            <a:ext cx="10800000" cy="267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0853" y="3850254"/>
            <a:ext cx="552380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6567" y="4383831"/>
            <a:ext cx="838095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8948" y="4907880"/>
            <a:ext cx="1085714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7520" y="4917408"/>
            <a:ext cx="1142857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5615" y="5975035"/>
            <a:ext cx="2219047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266288"/>
            <a:ext cx="561904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266288"/>
            <a:ext cx="314285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2791003"/>
            <a:ext cx="7742857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325258"/>
            <a:ext cx="1104761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2857" y="3325258"/>
            <a:ext cx="552380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0952" y="3888134"/>
            <a:ext cx="304761" cy="2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7685" y="4294505"/>
            <a:ext cx="258318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8571" y="4536872"/>
            <a:ext cx="571428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91428" y="5052047"/>
            <a:ext cx="3571428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1220"/>
            <a:ext cx="10800000" cy="355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020179"/>
            <a:ext cx="4095238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535017"/>
            <a:ext cx="2104761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4040322"/>
            <a:ext cx="1028571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4517024"/>
            <a:ext cx="3923809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476" y="5012794"/>
            <a:ext cx="2838095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14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3070830"/>
            <a:ext cx="209523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265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377867"/>
            <a:ext cx="209523" cy="2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1955"/>
            <a:ext cx="10800000" cy="230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62857" y="5266250"/>
            <a:ext cx="247619" cy="20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312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552334"/>
            <a:ext cx="228571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710"/>
            <a:ext cx="10800000" cy="209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1904" y="4094935"/>
            <a:ext cx="219047" cy="2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983615" y="6010275"/>
            <a:ext cx="6600280" cy="52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2301334"/>
            <a:ext cx="209523" cy="2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1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81904" y="1511510"/>
            <a:ext cx="228571" cy="2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570"/>
            <a:ext cx="10800000" cy="324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62857" y="2618986"/>
            <a:ext cx="257142" cy="2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652905" y="2263140"/>
            <a:ext cx="8904695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1862" y="3504570"/>
            <a:ext cx="533333" cy="24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053" y="4039252"/>
            <a:ext cx="838095" cy="24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291" y="4573934"/>
            <a:ext cx="1780952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02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060780"/>
            <a:ext cx="10800000" cy="265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8622" y="2185022"/>
            <a:ext cx="580952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0527" y="2185022"/>
            <a:ext cx="561904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146" y="2185022"/>
            <a:ext cx="876190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8622" y="2748893"/>
            <a:ext cx="428571" cy="2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3860" y="4344934"/>
            <a:ext cx="838095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3143885" y="4580890"/>
            <a:ext cx="6960325" cy="17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2024-08-06T02:09:15Z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