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58" r:id="rId7"/>
    <p:sldId id="339" r:id="rId8"/>
    <p:sldId id="338" r:id="rId9"/>
    <p:sldId id="337" r:id="rId10"/>
    <p:sldId id="336" r:id="rId11"/>
    <p:sldId id="335" r:id="rId12"/>
    <p:sldId id="333" r:id="rId13"/>
    <p:sldId id="332" r:id="rId14"/>
    <p:sldId id="359" r:id="rId15"/>
    <p:sldId id="330" r:id="rId16"/>
    <p:sldId id="360" r:id="rId17"/>
    <p:sldId id="328" r:id="rId18"/>
    <p:sldId id="327" r:id="rId19"/>
    <p:sldId id="361" r:id="rId20"/>
    <p:sldId id="362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2952750"/>
            <a:ext cx="72961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469470"/>
            <a:ext cx="10800000" cy="375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5"/>
          <a:stretch>
            <a:fillRect/>
          </a:stretch>
        </p:blipFill>
        <p:spPr>
          <a:xfrm>
            <a:off x="1055370" y="4149725"/>
            <a:ext cx="10800080" cy="26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693375" y="5254877"/>
            <a:ext cx="8447619" cy="4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8137" y="6178841"/>
            <a:ext cx="1009523" cy="46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258775"/>
            <a:ext cx="10800000" cy="4521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74870" y="5027930"/>
            <a:ext cx="526288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976325"/>
            <a:ext cx="10800000" cy="2731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474040"/>
            <a:ext cx="10800000" cy="3978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91810" y="3429000"/>
            <a:ext cx="5668010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4770" y="4598035"/>
            <a:ext cx="425704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474040"/>
            <a:ext cx="10800000" cy="3979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7000" y="4646930"/>
            <a:ext cx="72199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2191590"/>
            <a:ext cx="10800000" cy="2642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85230" y="3030855"/>
            <a:ext cx="486854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0050" y="4054475"/>
            <a:ext cx="121856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00000"/>
            <a:ext cx="10244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2792" y="2853155"/>
            <a:ext cx="343279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38"/>
          <a:stretch>
            <a:fillRect/>
          </a:stretch>
        </p:blipFill>
        <p:spPr>
          <a:xfrm>
            <a:off x="1143635" y="1268730"/>
            <a:ext cx="10145395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1" t="22662" r="17633" b="39829"/>
          <a:stretch>
            <a:fillRect/>
          </a:stretch>
        </p:blipFill>
        <p:spPr>
          <a:xfrm>
            <a:off x="528955" y="3038475"/>
            <a:ext cx="5515610" cy="250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4" t="61412" r="17632"/>
          <a:stretch>
            <a:fillRect/>
          </a:stretch>
        </p:blipFill>
        <p:spPr>
          <a:xfrm>
            <a:off x="6145530" y="3022600"/>
            <a:ext cx="5351780" cy="258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785" y="527050"/>
            <a:ext cx="9097010" cy="45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2855" y="1199515"/>
            <a:ext cx="223202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8755" y="2063750"/>
            <a:ext cx="103886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6595" y="3446145"/>
            <a:ext cx="579691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7455" y="4411345"/>
            <a:ext cx="26670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1" t="22662" r="17633" b="39829"/>
          <a:stretch>
            <a:fillRect/>
          </a:stretch>
        </p:blipFill>
        <p:spPr>
          <a:xfrm>
            <a:off x="2066925" y="4943475"/>
            <a:ext cx="4004310" cy="182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4" t="61412" r="17632"/>
          <a:stretch>
            <a:fillRect/>
          </a:stretch>
        </p:blipFill>
        <p:spPr>
          <a:xfrm>
            <a:off x="6247130" y="4940935"/>
            <a:ext cx="3890010" cy="187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549275"/>
            <a:ext cx="8860155" cy="4525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5265" y="1359535"/>
            <a:ext cx="50546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9500" y="2007235"/>
            <a:ext cx="149542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1125" y="2727325"/>
            <a:ext cx="647763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47615" y="4231640"/>
            <a:ext cx="393128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1" t="22662" r="17633" b="39829"/>
          <a:stretch>
            <a:fillRect/>
          </a:stretch>
        </p:blipFill>
        <p:spPr>
          <a:xfrm>
            <a:off x="2097405" y="4956810"/>
            <a:ext cx="3943350" cy="179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4" t="61412" r="17632"/>
          <a:stretch>
            <a:fillRect/>
          </a:stretch>
        </p:blipFill>
        <p:spPr>
          <a:xfrm>
            <a:off x="6348730" y="4955540"/>
            <a:ext cx="3830320" cy="184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23"/>
          <a:stretch>
            <a:fillRect/>
          </a:stretch>
        </p:blipFill>
        <p:spPr>
          <a:xfrm>
            <a:off x="2083435" y="1186815"/>
            <a:ext cx="8183970" cy="465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16678" y="2350402"/>
            <a:ext cx="1161904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3821" y="2731839"/>
            <a:ext cx="952380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7630" y="2731839"/>
            <a:ext cx="704761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4297" y="3113276"/>
            <a:ext cx="1190476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4297" y="3494712"/>
            <a:ext cx="2800000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73821" y="3876149"/>
            <a:ext cx="3952380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40487" y="4257586"/>
            <a:ext cx="1647619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40487" y="4639023"/>
            <a:ext cx="3028571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5180" y="4763135"/>
            <a:ext cx="241300" cy="96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043510"/>
            <a:ext cx="10800000" cy="46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5088" y="1138901"/>
            <a:ext cx="276190" cy="2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4612" y="1148441"/>
            <a:ext cx="495238" cy="1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755" y="1138901"/>
            <a:ext cx="714285" cy="21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8421" y="3456926"/>
            <a:ext cx="285714" cy="1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77469" y="3828955"/>
            <a:ext cx="495238" cy="2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572707" y="3628631"/>
            <a:ext cx="2323810" cy="21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53659" y="4220062"/>
            <a:ext cx="238095" cy="1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91755" y="4220062"/>
            <a:ext cx="247619" cy="1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115564" y="4210522"/>
            <a:ext cx="247619" cy="1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96516" y="4210522"/>
            <a:ext cx="276190" cy="2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963183" y="4992736"/>
            <a:ext cx="695238" cy="2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591550" y="5319395"/>
            <a:ext cx="1609725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4436745"/>
            <a:ext cx="228600" cy="166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2083435" y="1760855"/>
            <a:ext cx="8472260" cy="358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4297" y="1818211"/>
            <a:ext cx="2066666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7630" y="2618326"/>
            <a:ext cx="257142" cy="16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8106" y="2961233"/>
            <a:ext cx="1200000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8583" y="3018384"/>
            <a:ext cx="228571" cy="1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5725" y="3361291"/>
            <a:ext cx="695238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3821" y="3856601"/>
            <a:ext cx="1257142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97630" y="4666242"/>
            <a:ext cx="438095" cy="1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880" y="1772920"/>
            <a:ext cx="241300" cy="96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1075" y="783590"/>
            <a:ext cx="10181590" cy="394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80503"/>
          <a:stretch>
            <a:fillRect/>
          </a:stretch>
        </p:blipFill>
        <p:spPr>
          <a:xfrm>
            <a:off x="1514475" y="4940935"/>
            <a:ext cx="9644380" cy="792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1277" r="-514" b="62663"/>
          <a:stretch>
            <a:fillRect/>
          </a:stretch>
        </p:blipFill>
        <p:spPr>
          <a:xfrm>
            <a:off x="1514475" y="5805805"/>
            <a:ext cx="9693910" cy="6527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912350" y="5729605"/>
            <a:ext cx="81788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4869815"/>
            <a:ext cx="6741795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38501" r="32759"/>
          <a:stretch>
            <a:fillRect/>
          </a:stretch>
        </p:blipFill>
        <p:spPr>
          <a:xfrm>
            <a:off x="1101725" y="1774190"/>
            <a:ext cx="6938010" cy="267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06"/>
          <a:stretch>
            <a:fillRect/>
          </a:stretch>
        </p:blipFill>
        <p:spPr>
          <a:xfrm>
            <a:off x="720090" y="971550"/>
            <a:ext cx="10800080" cy="1881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70" y="2051685"/>
            <a:ext cx="59436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02" r="42226"/>
          <a:stretch>
            <a:fillRect/>
          </a:stretch>
        </p:blipFill>
        <p:spPr>
          <a:xfrm>
            <a:off x="720090" y="2925015"/>
            <a:ext cx="6239510" cy="181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7890" y="2853055"/>
            <a:ext cx="4032250" cy="330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33"/>
          <a:stretch>
            <a:fillRect/>
          </a:stretch>
        </p:blipFill>
        <p:spPr>
          <a:xfrm>
            <a:off x="648335" y="3859960"/>
            <a:ext cx="10800080" cy="2758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9" b="52817"/>
          <a:stretch>
            <a:fillRect/>
          </a:stretch>
        </p:blipFill>
        <p:spPr>
          <a:xfrm>
            <a:off x="648335" y="1258570"/>
            <a:ext cx="5663655" cy="25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825" y="260350"/>
            <a:ext cx="4032250" cy="330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68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