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4" r:id="rId4"/>
    <p:sldId id="385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86" r:id="rId18"/>
    <p:sldId id="338" r:id="rId19"/>
    <p:sldId id="387" r:id="rId20"/>
    <p:sldId id="388" r:id="rId21"/>
    <p:sldId id="389" r:id="rId22"/>
    <p:sldId id="390" r:id="rId23"/>
    <p:sldId id="331" r:id="rId24"/>
    <p:sldId id="391" r:id="rId25"/>
    <p:sldId id="329" r:id="rId26"/>
    <p:sldId id="392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3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7070" y="1646555"/>
            <a:ext cx="8277225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3080385"/>
            <a:ext cx="8601075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828245"/>
            <a:ext cx="9494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5953" y="2806934"/>
            <a:ext cx="368407" cy="32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828245"/>
            <a:ext cx="9683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0317" y="2734001"/>
            <a:ext cx="333026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1"/>
          <a:stretch>
            <a:fillRect/>
          </a:stretch>
        </p:blipFill>
        <p:spPr>
          <a:xfrm>
            <a:off x="1418590" y="613410"/>
            <a:ext cx="9561195" cy="346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4875" y="3305175"/>
            <a:ext cx="6076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13"/>
          <a:stretch>
            <a:fillRect/>
          </a:stretch>
        </p:blipFill>
        <p:spPr>
          <a:xfrm>
            <a:off x="1417955" y="3519805"/>
            <a:ext cx="9561830" cy="319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9835"/>
            <a:ext cx="10800000" cy="278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730250"/>
            <a:ext cx="9312910" cy="59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50730" y="2784475"/>
            <a:ext cx="54165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2804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73350"/>
            <a:ext cx="10800000" cy="2804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2150" y="3631565"/>
            <a:ext cx="199771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7500" y="4591050"/>
            <a:ext cx="480885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975" y="5438775"/>
            <a:ext cx="385889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048080"/>
            <a:ext cx="10800000" cy="274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783705" y="2841625"/>
            <a:ext cx="369633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81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1590" y="4596765"/>
            <a:ext cx="228219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617550"/>
            <a:ext cx="10800000" cy="3701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3280" y="3410585"/>
            <a:ext cx="262890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1006" y="4536761"/>
            <a:ext cx="2600000" cy="49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2119835"/>
            <a:ext cx="10800000" cy="2748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70655" y="3108325"/>
            <a:ext cx="70465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8635" y="3964940"/>
            <a:ext cx="628269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245"/>
            <a:ext cx="10325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31131" y="2359384"/>
            <a:ext cx="1547855" cy="44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9795" y="2230120"/>
            <a:ext cx="120713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8527" y="3234320"/>
            <a:ext cx="1019763" cy="47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035" y="3084830"/>
            <a:ext cx="117348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3019" y="3252548"/>
            <a:ext cx="528091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7987" y="4136599"/>
            <a:ext cx="473461" cy="42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54717" y="5011536"/>
            <a:ext cx="1511435" cy="44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13300" y="4733290"/>
            <a:ext cx="300482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01330" y="5877358"/>
            <a:ext cx="1475015" cy="47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5" grpId="0" bldLvl="0" animBg="1"/>
      <p:bldP spid="16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05" y="613410"/>
            <a:ext cx="8907145" cy="338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4"/>
          <a:stretch>
            <a:fillRect/>
          </a:stretch>
        </p:blipFill>
        <p:spPr>
          <a:xfrm>
            <a:off x="1289685" y="4027170"/>
            <a:ext cx="6930390" cy="84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 b="67339"/>
          <a:stretch>
            <a:fillRect/>
          </a:stretch>
        </p:blipFill>
        <p:spPr>
          <a:xfrm>
            <a:off x="3056255" y="4918075"/>
            <a:ext cx="4685030" cy="163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1" t="33907" r="33048"/>
          <a:stretch>
            <a:fillRect/>
          </a:stretch>
        </p:blipFill>
        <p:spPr>
          <a:xfrm>
            <a:off x="8326755" y="4077335"/>
            <a:ext cx="3201670" cy="264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7360"/>
            <a:ext cx="10800000" cy="4104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06970" y="3517265"/>
            <a:ext cx="27933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23234" y="5265953"/>
            <a:ext cx="447619" cy="35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1329" y="6037389"/>
            <a:ext cx="561904" cy="4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 b="67339"/>
          <a:stretch>
            <a:fillRect/>
          </a:stretch>
        </p:blipFill>
        <p:spPr>
          <a:xfrm>
            <a:off x="2135505" y="692785"/>
            <a:ext cx="4685030" cy="163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1" t="33907" r="33048"/>
          <a:stretch>
            <a:fillRect/>
          </a:stretch>
        </p:blipFill>
        <p:spPr>
          <a:xfrm>
            <a:off x="7769225" y="116840"/>
            <a:ext cx="3201670" cy="264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800000" cy="571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46947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77005" y="1268095"/>
            <a:ext cx="708342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7065" y="2182495"/>
            <a:ext cx="32010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0365" y="3020060"/>
            <a:ext cx="481711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0463" r="7549"/>
          <a:stretch>
            <a:fillRect/>
          </a:stretch>
        </p:blipFill>
        <p:spPr>
          <a:xfrm>
            <a:off x="3144520" y="4078605"/>
            <a:ext cx="6557010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1402285"/>
            <a:ext cx="10800000" cy="1578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2160" y="2237105"/>
            <a:ext cx="62287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0463" r="7549"/>
          <a:stretch>
            <a:fillRect/>
          </a:stretch>
        </p:blipFill>
        <p:spPr>
          <a:xfrm>
            <a:off x="2495550" y="3211195"/>
            <a:ext cx="6557010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1474040"/>
            <a:ext cx="10800000" cy="243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6260" y="2259330"/>
            <a:ext cx="7877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31808" y="3218637"/>
            <a:ext cx="466666" cy="4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0463" r="7549"/>
          <a:stretch>
            <a:fillRect/>
          </a:stretch>
        </p:blipFill>
        <p:spPr>
          <a:xfrm>
            <a:off x="3756660" y="3355340"/>
            <a:ext cx="6557010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1330530"/>
            <a:ext cx="10800000" cy="15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4085" y="2062480"/>
            <a:ext cx="230949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0463" r="7549"/>
          <a:stretch>
            <a:fillRect/>
          </a:stretch>
        </p:blipFill>
        <p:spPr>
          <a:xfrm>
            <a:off x="2567305" y="3139440"/>
            <a:ext cx="6557010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832815"/>
            <a:ext cx="10800000" cy="1570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24650" y="1793875"/>
            <a:ext cx="418719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1958" y="2742373"/>
            <a:ext cx="523809" cy="46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0463" r="7549"/>
          <a:stretch>
            <a:fillRect/>
          </a:stretch>
        </p:blipFill>
        <p:spPr>
          <a:xfrm>
            <a:off x="3863340" y="2994025"/>
            <a:ext cx="6557010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115265"/>
            <a:ext cx="10800000" cy="235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68595" y="1908810"/>
            <a:ext cx="567055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2434" y="2864396"/>
            <a:ext cx="1838095" cy="47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0463" r="7549"/>
          <a:stretch>
            <a:fillRect/>
          </a:stretch>
        </p:blipFill>
        <p:spPr>
          <a:xfrm>
            <a:off x="4079875" y="3284220"/>
            <a:ext cx="6557010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717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48735" y="2656205"/>
            <a:ext cx="197929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3333" y="3748232"/>
            <a:ext cx="990476" cy="45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8200" y="3656330"/>
            <a:ext cx="137160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48571" y="4644246"/>
            <a:ext cx="1542857" cy="4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412240"/>
            <a:ext cx="9647555" cy="460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74430" y="5394325"/>
            <a:ext cx="5524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5" r="4984"/>
          <a:stretch>
            <a:fillRect/>
          </a:stretch>
        </p:blipFill>
        <p:spPr>
          <a:xfrm>
            <a:off x="7103745" y="620395"/>
            <a:ext cx="4968240" cy="285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761060"/>
            <a:ext cx="10800000" cy="383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756490"/>
            <a:ext cx="9754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756490"/>
            <a:ext cx="10800000" cy="1938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1500" y="1696085"/>
            <a:ext cx="421513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/>
          <a:stretch>
            <a:fillRect/>
          </a:stretch>
        </p:blipFill>
        <p:spPr>
          <a:xfrm>
            <a:off x="1774190" y="2637790"/>
            <a:ext cx="2495640" cy="96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36004" y="2857617"/>
            <a:ext cx="571428" cy="45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43"/>
          <a:stretch>
            <a:fillRect/>
          </a:stretch>
        </p:blipFill>
        <p:spPr>
          <a:xfrm>
            <a:off x="1199515" y="3531030"/>
            <a:ext cx="9754235" cy="301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245"/>
            <a:ext cx="10800000" cy="272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3060" y="1981512"/>
            <a:ext cx="514285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8775" y="2829782"/>
            <a:ext cx="5771428" cy="4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43"/>
          <a:stretch>
            <a:fillRect/>
          </a:stretch>
        </p:blipFill>
        <p:spPr>
          <a:xfrm>
            <a:off x="1199515" y="3459275"/>
            <a:ext cx="9754235" cy="301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10800000" cy="2765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8995" y="2654935"/>
            <a:ext cx="634746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43"/>
          <a:stretch>
            <a:fillRect/>
          </a:stretch>
        </p:blipFill>
        <p:spPr>
          <a:xfrm>
            <a:off x="1199515" y="3459275"/>
            <a:ext cx="9754235" cy="301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