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50" r:id="rId11"/>
    <p:sldId id="329" r:id="rId12"/>
    <p:sldId id="351" r:id="rId13"/>
    <p:sldId id="352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300" y="3160395"/>
            <a:ext cx="11710670" cy="537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 b="84277"/>
          <a:stretch>
            <a:fillRect/>
          </a:stretch>
        </p:blipFill>
        <p:spPr>
          <a:xfrm>
            <a:off x="791845" y="828040"/>
            <a:ext cx="9480550" cy="80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6" t="15723" r="20884"/>
          <a:stretch>
            <a:fillRect/>
          </a:stretch>
        </p:blipFill>
        <p:spPr>
          <a:xfrm>
            <a:off x="314325" y="3395980"/>
            <a:ext cx="4424045" cy="329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4695190" y="3174365"/>
            <a:ext cx="4961890" cy="350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r="12218"/>
          <a:stretch>
            <a:fillRect/>
          </a:stretch>
        </p:blipFill>
        <p:spPr>
          <a:xfrm>
            <a:off x="9613900" y="3175000"/>
            <a:ext cx="2212975" cy="350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556590"/>
            <a:ext cx="10800000" cy="1955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643243" y="1795084"/>
            <a:ext cx="1666666" cy="48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1515" y="2444115"/>
            <a:ext cx="586359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684735"/>
            <a:ext cx="10800000" cy="4685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4013" y="3767107"/>
            <a:ext cx="1152380" cy="41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0780" y="3559175"/>
            <a:ext cx="494157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7540" y="4427855"/>
            <a:ext cx="504126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7752080" y="4004945"/>
            <a:ext cx="4191635" cy="296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541225"/>
            <a:ext cx="10800000" cy="368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50770" y="2514600"/>
            <a:ext cx="891413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8298" y="3619160"/>
            <a:ext cx="514285" cy="4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r="12218"/>
          <a:stretch>
            <a:fillRect/>
          </a:stretch>
        </p:blipFill>
        <p:spPr>
          <a:xfrm>
            <a:off x="5520055" y="3285490"/>
            <a:ext cx="2212975" cy="350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692785"/>
            <a:ext cx="8652510" cy="4563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60"/>
          <a:stretch>
            <a:fillRect/>
          </a:stretch>
        </p:blipFill>
        <p:spPr>
          <a:xfrm>
            <a:off x="5662930" y="4293235"/>
            <a:ext cx="3477260" cy="246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35" r="6622"/>
          <a:stretch>
            <a:fillRect/>
          </a:stretch>
        </p:blipFill>
        <p:spPr>
          <a:xfrm>
            <a:off x="9046845" y="4399915"/>
            <a:ext cx="1653540" cy="238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2335100"/>
            <a:ext cx="10800000" cy="4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4639" y="3889760"/>
            <a:ext cx="2104761" cy="48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6067" y="4900767"/>
            <a:ext cx="3323809" cy="48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8500" y="5755005"/>
            <a:ext cx="393128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7"/>
          <a:stretch>
            <a:fillRect/>
          </a:stretch>
        </p:blipFill>
        <p:spPr>
          <a:xfrm>
            <a:off x="3935730" y="44450"/>
            <a:ext cx="5472430" cy="246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45"/>
            <a:ext cx="10800000" cy="5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0" y="260350"/>
            <a:ext cx="8921750" cy="512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b="38573"/>
          <a:stretch>
            <a:fillRect/>
          </a:stretch>
        </p:blipFill>
        <p:spPr>
          <a:xfrm>
            <a:off x="5746115" y="4364990"/>
            <a:ext cx="4659630" cy="244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684735"/>
            <a:ext cx="10800000" cy="3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b="38573"/>
          <a:stretch>
            <a:fillRect/>
          </a:stretch>
        </p:blipFill>
        <p:spPr>
          <a:xfrm>
            <a:off x="4454525" y="4293235"/>
            <a:ext cx="4659630" cy="244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684735"/>
            <a:ext cx="10800000" cy="568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9727" y="1895788"/>
            <a:ext cx="733333" cy="36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b="38573"/>
          <a:stretch>
            <a:fillRect/>
          </a:stretch>
        </p:blipFill>
        <p:spPr>
          <a:xfrm>
            <a:off x="6535420" y="4293235"/>
            <a:ext cx="4659630" cy="244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115265"/>
            <a:ext cx="10800000" cy="1851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9565" y="2251214"/>
            <a:ext cx="2057142" cy="49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b="38573"/>
          <a:stretch>
            <a:fillRect/>
          </a:stretch>
        </p:blipFill>
        <p:spPr>
          <a:xfrm>
            <a:off x="3388360" y="3267075"/>
            <a:ext cx="5274945" cy="276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900000"/>
            <a:ext cx="10800000" cy="2969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2645" y="2016125"/>
            <a:ext cx="893699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7825" y="2918460"/>
            <a:ext cx="478536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7" b="38573"/>
          <a:stretch>
            <a:fillRect/>
          </a:stretch>
        </p:blipFill>
        <p:spPr>
          <a:xfrm>
            <a:off x="3894455" y="3772535"/>
            <a:ext cx="5029200" cy="264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2024-08-07T02:20:19Z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