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2" r:id="rId8"/>
    <p:sldId id="340" r:id="rId9"/>
    <p:sldId id="339" r:id="rId10"/>
    <p:sldId id="337" r:id="rId11"/>
    <p:sldId id="334" r:id="rId12"/>
    <p:sldId id="332" r:id="rId13"/>
    <p:sldId id="330" r:id="rId14"/>
    <p:sldId id="328" r:id="rId15"/>
    <p:sldId id="327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7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3895" y="2933700"/>
            <a:ext cx="57435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490"/>
            <a:ext cx="10800000" cy="2997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0952" y="2952271"/>
            <a:ext cx="190476" cy="19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54325"/>
            <a:ext cx="10800000" cy="305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08622" y="3906814"/>
            <a:ext cx="580952" cy="2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1003" y="4411934"/>
            <a:ext cx="552380" cy="2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289" y="5002830"/>
            <a:ext cx="304761" cy="14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545795"/>
            <a:ext cx="10800000" cy="472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2884" y="1642171"/>
            <a:ext cx="847619" cy="25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2130630"/>
            <a:ext cx="10800000" cy="2660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1931" y="2893637"/>
            <a:ext cx="561904" cy="2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8945" y="2638425"/>
            <a:ext cx="226758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73360" y="3427742"/>
            <a:ext cx="428571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25741" y="3914159"/>
            <a:ext cx="590476" cy="26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7" t="19485" r="22883" b="32479"/>
          <a:stretch>
            <a:fillRect/>
          </a:stretch>
        </p:blipFill>
        <p:spPr>
          <a:xfrm>
            <a:off x="4584065" y="4512945"/>
            <a:ext cx="5760720" cy="144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060"/>
            <a:ext cx="10800000" cy="303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1428" y="3952032"/>
            <a:ext cx="619047" cy="2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4285" y="4428330"/>
            <a:ext cx="400000" cy="2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722065"/>
            <a:ext cx="10800000" cy="599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641955" y="4954146"/>
            <a:ext cx="5247619" cy="26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966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2857" y="4258934"/>
            <a:ext cx="580952" cy="25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3809" y="5260180"/>
            <a:ext cx="857142" cy="25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043510"/>
            <a:ext cx="10800000" cy="2045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35265" y="1244189"/>
            <a:ext cx="333333" cy="20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265" y="2209361"/>
            <a:ext cx="580952" cy="26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1455" y="2715838"/>
            <a:ext cx="1933333" cy="24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3124405"/>
            <a:ext cx="10800000" cy="202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173360" y="3781981"/>
            <a:ext cx="476191" cy="20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97169" y="4248956"/>
            <a:ext cx="4085714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5741" y="4744521"/>
            <a:ext cx="1123809" cy="26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87" r="14217" b="36175"/>
          <a:stretch>
            <a:fillRect/>
          </a:stretch>
        </p:blipFill>
        <p:spPr>
          <a:xfrm>
            <a:off x="1199515" y="4685030"/>
            <a:ext cx="9264650" cy="151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19835"/>
            <a:ext cx="10800000" cy="2636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3227866"/>
            <a:ext cx="3914285" cy="2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090" y="3641090"/>
            <a:ext cx="457136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0476" y="4421865"/>
            <a:ext cx="4666666" cy="2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946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91428" y="4210295"/>
            <a:ext cx="209523" cy="2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91590"/>
            <a:ext cx="10800000" cy="2476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2363019"/>
            <a:ext cx="219047" cy="2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855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861105"/>
            <a:ext cx="219047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398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2145574"/>
            <a:ext cx="228571" cy="20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983615" y="5371465"/>
            <a:ext cx="3864065" cy="554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2509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91428" y="1124396"/>
            <a:ext cx="209523" cy="2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3180"/>
            <a:ext cx="10800000" cy="2775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81904" y="3635810"/>
            <a:ext cx="228571" cy="20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98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3349121"/>
            <a:ext cx="228571" cy="2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19835"/>
            <a:ext cx="10800000" cy="3075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91428" y="2798026"/>
            <a:ext cx="209523" cy="20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1581150" y="828040"/>
            <a:ext cx="8760550" cy="196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2012" y="1964519"/>
            <a:ext cx="800000" cy="23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03"/>
          <a:stretch>
            <a:fillRect/>
          </a:stretch>
        </p:blipFill>
        <p:spPr>
          <a:xfrm>
            <a:off x="2252980" y="2780665"/>
            <a:ext cx="8952955" cy="236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90985" y="4259196"/>
            <a:ext cx="200000" cy="2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2890" y="4764689"/>
            <a:ext cx="228571" cy="2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>
            <a:fillRect/>
          </a:stretch>
        </p:blipFill>
        <p:spPr>
          <a:xfrm>
            <a:off x="1916430" y="5146040"/>
            <a:ext cx="8904695" cy="145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087768" y="5270573"/>
            <a:ext cx="228571" cy="19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2024-08-06T02:15:10Z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