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2" r:id="rId4"/>
    <p:sldId id="373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74" r:id="rId14"/>
    <p:sldId id="335" r:id="rId15"/>
    <p:sldId id="334" r:id="rId16"/>
    <p:sldId id="333" r:id="rId17"/>
    <p:sldId id="332" r:id="rId18"/>
    <p:sldId id="331" r:id="rId19"/>
    <p:sldId id="330" r:id="rId20"/>
    <p:sldId id="375" r:id="rId21"/>
    <p:sldId id="376" r:id="rId22"/>
    <p:sldId id="377" r:id="rId23"/>
    <p:sldId id="378" r:id="rId24"/>
    <p:sldId id="379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2943225"/>
            <a:ext cx="81153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645" y="595630"/>
            <a:ext cx="8383270" cy="622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9095" y="2349500"/>
            <a:ext cx="6191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 b="78672"/>
          <a:stretch>
            <a:fillRect/>
          </a:stretch>
        </p:blipFill>
        <p:spPr>
          <a:xfrm>
            <a:off x="720090" y="1186815"/>
            <a:ext cx="8760460" cy="8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5" t="26602" r="23552"/>
          <a:stretch>
            <a:fillRect/>
          </a:stretch>
        </p:blipFill>
        <p:spPr>
          <a:xfrm>
            <a:off x="4152265" y="2996565"/>
            <a:ext cx="4968240" cy="300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487805" y="2059940"/>
            <a:ext cx="10056585" cy="81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30572" y="2281272"/>
            <a:ext cx="1676190" cy="45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5"/>
          <a:stretch>
            <a:fillRect/>
          </a:stretch>
        </p:blipFill>
        <p:spPr>
          <a:xfrm>
            <a:off x="2255520" y="2860675"/>
            <a:ext cx="1992085" cy="112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17334" y="3252232"/>
            <a:ext cx="590476" cy="41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684530"/>
            <a:ext cx="9984830" cy="300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95465" y="1748790"/>
            <a:ext cx="134620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7730" y="2687320"/>
            <a:ext cx="149860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5" t="26602" r="23552" b="3056"/>
          <a:stretch>
            <a:fillRect/>
          </a:stretch>
        </p:blipFill>
        <p:spPr>
          <a:xfrm>
            <a:off x="3792220" y="3645535"/>
            <a:ext cx="4968240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67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6190" y="3702943"/>
            <a:ext cx="371428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6"/>
          <a:stretch>
            <a:fillRect/>
          </a:stretch>
        </p:blipFill>
        <p:spPr>
          <a:xfrm>
            <a:off x="1415415" y="692785"/>
            <a:ext cx="8047355" cy="476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2" t="63523" r="2494" b="3639"/>
          <a:stretch>
            <a:fillRect/>
          </a:stretch>
        </p:blipFill>
        <p:spPr>
          <a:xfrm>
            <a:off x="1919605" y="5229860"/>
            <a:ext cx="7920990" cy="15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756490"/>
            <a:ext cx="10638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9685" y="1947545"/>
            <a:ext cx="6318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551815" y="1557020"/>
            <a:ext cx="8512175" cy="4301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6" t="42638" r="44048"/>
          <a:stretch>
            <a:fillRect/>
          </a:stretch>
        </p:blipFill>
        <p:spPr>
          <a:xfrm>
            <a:off x="8050530" y="3847465"/>
            <a:ext cx="3793490" cy="272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6" t="36387" r="7497"/>
          <a:stretch>
            <a:fillRect/>
          </a:stretch>
        </p:blipFill>
        <p:spPr>
          <a:xfrm>
            <a:off x="9250680" y="614045"/>
            <a:ext cx="2667000" cy="301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7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1185906"/>
            <a:ext cx="2180952" cy="49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476" y="2186580"/>
            <a:ext cx="1095238" cy="49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"/>
          <a:stretch>
            <a:fillRect/>
          </a:stretch>
        </p:blipFill>
        <p:spPr>
          <a:xfrm>
            <a:off x="1681480" y="505460"/>
            <a:ext cx="9023350" cy="6295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95" y="542290"/>
            <a:ext cx="9923780" cy="604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999740" y="5661025"/>
            <a:ext cx="136779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06"/>
          <a:stretch>
            <a:fillRect/>
          </a:stretch>
        </p:blipFill>
        <p:spPr>
          <a:xfrm>
            <a:off x="1922145" y="2780665"/>
            <a:ext cx="8374380" cy="402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790815" y="2845435"/>
            <a:ext cx="118935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6150" y="3573145"/>
            <a:ext cx="161544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83090" y="3573145"/>
            <a:ext cx="68707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7270" y="4272915"/>
            <a:ext cx="60134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2435" y="4307205"/>
            <a:ext cx="10083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60115" y="5013325"/>
            <a:ext cx="119062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78675" y="5085080"/>
            <a:ext cx="98044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50640" y="5887085"/>
            <a:ext cx="351853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8" b="62789"/>
          <a:stretch>
            <a:fillRect/>
          </a:stretch>
        </p:blipFill>
        <p:spPr>
          <a:xfrm>
            <a:off x="1922145" y="2132330"/>
            <a:ext cx="8374380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99" b="73445"/>
          <a:stretch>
            <a:fillRect/>
          </a:stretch>
        </p:blipFill>
        <p:spPr>
          <a:xfrm>
            <a:off x="1922145" y="1411605"/>
            <a:ext cx="8374380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01"/>
          <a:stretch>
            <a:fillRect/>
          </a:stretch>
        </p:blipFill>
        <p:spPr>
          <a:xfrm>
            <a:off x="1922145" y="624205"/>
            <a:ext cx="8374380" cy="107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6" grpId="0" bldLvl="0" animBg="1"/>
      <p:bldP spid="2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5"/>
          <a:stretch>
            <a:fillRect/>
          </a:stretch>
        </p:blipFill>
        <p:spPr>
          <a:xfrm>
            <a:off x="1560830" y="836930"/>
            <a:ext cx="9048840" cy="412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813935" y="869315"/>
            <a:ext cx="120078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2035" y="1905000"/>
            <a:ext cx="125920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75400" y="2940685"/>
            <a:ext cx="429514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19555" y="4099560"/>
            <a:ext cx="90995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9" t="37031" b="8173"/>
          <a:stretch>
            <a:fillRect/>
          </a:stretch>
        </p:blipFill>
        <p:spPr>
          <a:xfrm>
            <a:off x="4655820" y="3860800"/>
            <a:ext cx="3086100" cy="279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541225"/>
            <a:ext cx="10800000" cy="510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9" t="37031" b="8173"/>
          <a:stretch>
            <a:fillRect/>
          </a:stretch>
        </p:blipFill>
        <p:spPr>
          <a:xfrm>
            <a:off x="8903970" y="3863340"/>
            <a:ext cx="3086100" cy="279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8489470" y="2887909"/>
            <a:ext cx="1609522" cy="47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3460" y="3628390"/>
            <a:ext cx="472630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77210" y="4669790"/>
            <a:ext cx="398526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7"/>
          <a:stretch>
            <a:fillRect/>
          </a:stretch>
        </p:blipFill>
        <p:spPr>
          <a:xfrm>
            <a:off x="1150620" y="756285"/>
            <a:ext cx="10058490" cy="290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31482" y="994875"/>
            <a:ext cx="3857142" cy="4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1006" y="2997317"/>
            <a:ext cx="2047619" cy="4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9" t="37031" b="8173"/>
          <a:stretch>
            <a:fillRect/>
          </a:stretch>
        </p:blipFill>
        <p:spPr>
          <a:xfrm>
            <a:off x="5448300" y="3493135"/>
            <a:ext cx="3446780" cy="311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2" b="54849"/>
          <a:stretch>
            <a:fillRect/>
          </a:stretch>
        </p:blipFill>
        <p:spPr>
          <a:xfrm>
            <a:off x="1264285" y="694055"/>
            <a:ext cx="9895840" cy="301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899535" y="1781810"/>
            <a:ext cx="169989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47150" y="1942465"/>
            <a:ext cx="147002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3" t="45155" r="11000"/>
          <a:stretch>
            <a:fillRect/>
          </a:stretch>
        </p:blipFill>
        <p:spPr>
          <a:xfrm>
            <a:off x="2708275" y="3500755"/>
            <a:ext cx="7272655" cy="315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6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2130220"/>
            <a:ext cx="1580952" cy="4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1140" y="3955415"/>
            <a:ext cx="138684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86560" y="4902835"/>
            <a:ext cx="454088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866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1865755"/>
            <a:ext cx="1057142" cy="47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1950" y="1661795"/>
            <a:ext cx="414909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1428" y="2858575"/>
            <a:ext cx="1038094" cy="48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3860942"/>
            <a:ext cx="2704761" cy="48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6666" y="3860942"/>
            <a:ext cx="1066666" cy="48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100"/>
            <a:ext cx="10800000" cy="2124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2716239"/>
            <a:ext cx="1038094" cy="4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8440" y="3535680"/>
            <a:ext cx="135890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550" y="828245"/>
            <a:ext cx="9427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84497" y="4324198"/>
            <a:ext cx="315928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40"/>
          <a:stretch>
            <a:fillRect/>
          </a:stretch>
        </p:blipFill>
        <p:spPr>
          <a:xfrm>
            <a:off x="1278255" y="638810"/>
            <a:ext cx="9683750" cy="168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1628775"/>
            <a:ext cx="64135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775460" y="3356610"/>
            <a:ext cx="9080500" cy="345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96"/>
          <a:stretch>
            <a:fillRect/>
          </a:stretch>
        </p:blipFill>
        <p:spPr>
          <a:xfrm>
            <a:off x="1271905" y="1556385"/>
            <a:ext cx="9683750" cy="164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3"/>
          <a:stretch>
            <a:fillRect/>
          </a:stretch>
        </p:blipFill>
        <p:spPr>
          <a:xfrm>
            <a:off x="1352550" y="582930"/>
            <a:ext cx="9488170" cy="615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5030" y="1772920"/>
            <a:ext cx="4870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0"/>
          <a:stretch>
            <a:fillRect/>
          </a:stretch>
        </p:blipFill>
        <p:spPr>
          <a:xfrm>
            <a:off x="1214755" y="717550"/>
            <a:ext cx="9899650" cy="595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9810" y="908685"/>
            <a:ext cx="62293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