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80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81" r:id="rId22"/>
    <p:sldId id="382" r:id="rId23"/>
    <p:sldId id="333" r:id="rId24"/>
    <p:sldId id="383" r:id="rId25"/>
    <p:sldId id="384" r:id="rId26"/>
    <p:sldId id="385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8875" y="2947670"/>
            <a:ext cx="73342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617550"/>
            <a:ext cx="10800000" cy="353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9850" y="2770846"/>
            <a:ext cx="371428" cy="37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53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3277451"/>
            <a:ext cx="419047" cy="37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26"/>
          <a:stretch>
            <a:fillRect/>
          </a:stretch>
        </p:blipFill>
        <p:spPr>
          <a:xfrm>
            <a:off x="1222375" y="1115060"/>
            <a:ext cx="9922510" cy="5196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175" y="599440"/>
            <a:ext cx="9274810" cy="621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695" y="2348865"/>
            <a:ext cx="79438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2478610"/>
            <a:ext cx="10800000" cy="173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393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08895" y="3485515"/>
            <a:ext cx="65151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43" b="84845"/>
          <a:stretch>
            <a:fillRect/>
          </a:stretch>
        </p:blipFill>
        <p:spPr>
          <a:xfrm>
            <a:off x="1487805" y="5036185"/>
            <a:ext cx="4053840" cy="97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8" r="6377"/>
          <a:stretch>
            <a:fillRect/>
          </a:stretch>
        </p:blipFill>
        <p:spPr>
          <a:xfrm>
            <a:off x="1137285" y="1146175"/>
            <a:ext cx="10180320" cy="549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828245"/>
            <a:ext cx="10007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6884" y="1906036"/>
            <a:ext cx="308880" cy="3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9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986303"/>
            <a:ext cx="371428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801215"/>
            <a:ext cx="419048" cy="38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3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29523" y="3075264"/>
            <a:ext cx="476190" cy="4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39047" y="3075264"/>
            <a:ext cx="466666" cy="4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0000" y="3923532"/>
            <a:ext cx="1095238" cy="4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42120" y="3780155"/>
            <a:ext cx="129413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756490"/>
            <a:ext cx="9768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198880" y="548640"/>
            <a:ext cx="9984830" cy="371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7837" y="1788845"/>
            <a:ext cx="2133333" cy="4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0940" y="2582545"/>
            <a:ext cx="613219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0218" y="3562998"/>
            <a:ext cx="4828571" cy="4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9" t="35141" r="59692"/>
          <a:stretch>
            <a:fillRect/>
          </a:stretch>
        </p:blipFill>
        <p:spPr>
          <a:xfrm>
            <a:off x="8112125" y="2708910"/>
            <a:ext cx="2520315" cy="373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270635" y="693420"/>
            <a:ext cx="7315200" cy="61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1400" y="729615"/>
            <a:ext cx="103378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1774825" y="1269365"/>
            <a:ext cx="7095490" cy="78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5"/>
          <a:stretch>
            <a:fillRect/>
          </a:stretch>
        </p:blipFill>
        <p:spPr>
          <a:xfrm>
            <a:off x="1774825" y="2061210"/>
            <a:ext cx="8006080" cy="467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74825" y="1340485"/>
            <a:ext cx="623252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7255" y="2058035"/>
            <a:ext cx="103378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9690" y="2727325"/>
            <a:ext cx="103378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00860" y="3429000"/>
            <a:ext cx="667321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00860" y="4076700"/>
            <a:ext cx="108585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54860" y="5431155"/>
            <a:ext cx="641921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30680" y="6163945"/>
            <a:ext cx="479361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9" t="35141" r="58951"/>
          <a:stretch>
            <a:fillRect/>
          </a:stretch>
        </p:blipFill>
        <p:spPr>
          <a:xfrm>
            <a:off x="8870315" y="1621155"/>
            <a:ext cx="2303780" cy="33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187020"/>
            <a:ext cx="10800000" cy="1772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8149" y="1348982"/>
            <a:ext cx="533333" cy="4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1660" y="2167890"/>
            <a:ext cx="782828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4" t="47643" r="33158"/>
          <a:stretch>
            <a:fillRect/>
          </a:stretch>
        </p:blipFill>
        <p:spPr>
          <a:xfrm>
            <a:off x="4944110" y="3067685"/>
            <a:ext cx="2447925" cy="301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684530"/>
            <a:ext cx="9912440" cy="358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4665" y="875375"/>
            <a:ext cx="1066666" cy="49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6094" y="1799980"/>
            <a:ext cx="1647619" cy="4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1808" y="2724584"/>
            <a:ext cx="1047619" cy="49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86215" y="2666365"/>
            <a:ext cx="191706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1630" y="3494405"/>
            <a:ext cx="370141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4" t="35141" r="31682"/>
          <a:stretch>
            <a:fillRect/>
          </a:stretch>
        </p:blipFill>
        <p:spPr>
          <a:xfrm>
            <a:off x="7392035" y="2708910"/>
            <a:ext cx="2592070" cy="373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688340"/>
            <a:ext cx="8890000" cy="618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82795" y="1557020"/>
            <a:ext cx="430657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3340" y="2364740"/>
            <a:ext cx="759587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11910" y="3107690"/>
            <a:ext cx="422211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20850" y="4490085"/>
            <a:ext cx="721169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43355" y="5373370"/>
            <a:ext cx="73577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42390" y="6157595"/>
            <a:ext cx="70739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18" t="35141" r="5883"/>
          <a:stretch>
            <a:fillRect/>
          </a:stretch>
        </p:blipFill>
        <p:spPr>
          <a:xfrm>
            <a:off x="9335135" y="1525905"/>
            <a:ext cx="2433320" cy="360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  <p:bldP spid="18" grpId="0" bldLvl="0" animBg="1"/>
      <p:bldP spid="26" grpId="0" bldLvl="0" animBg="1"/>
      <p:bldP spid="3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199515" y="1186815"/>
            <a:ext cx="9984830" cy="448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1581150" y="1186815"/>
            <a:ext cx="9192350" cy="465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0583" y="2379043"/>
            <a:ext cx="1047619" cy="48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3965" y="3202940"/>
            <a:ext cx="125476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3917" y="5144536"/>
            <a:ext cx="419047" cy="47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1115060"/>
            <a:ext cx="9912440" cy="1939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0380" y="2271434"/>
            <a:ext cx="1076190" cy="43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4" t="35141" r="5883"/>
          <a:stretch>
            <a:fillRect/>
          </a:stretch>
        </p:blipFill>
        <p:spPr>
          <a:xfrm>
            <a:off x="1918970" y="2421255"/>
            <a:ext cx="7920990" cy="373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6365" y="1632585"/>
            <a:ext cx="249999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6000" y="3560445"/>
            <a:ext cx="127317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6"/>
          <a:stretch>
            <a:fillRect/>
          </a:stretch>
        </p:blipFill>
        <p:spPr>
          <a:xfrm>
            <a:off x="1581150" y="1043305"/>
            <a:ext cx="9264740" cy="456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77945" y="1211580"/>
            <a:ext cx="545592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10000" y="2355850"/>
            <a:ext cx="609981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46450" y="3481070"/>
            <a:ext cx="542671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810000" y="4632960"/>
            <a:ext cx="609981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9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7619" y="1521022"/>
            <a:ext cx="2152380" cy="4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2857" y="3283078"/>
            <a:ext cx="2171428" cy="49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9047" y="4178392"/>
            <a:ext cx="1047619" cy="4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0000" y="4168868"/>
            <a:ext cx="1647619" cy="4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7619" y="5054658"/>
            <a:ext cx="504761" cy="49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965" y="695960"/>
            <a:ext cx="9591040" cy="602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28530" y="2924810"/>
            <a:ext cx="60007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739545"/>
            <a:ext cx="333333" cy="38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3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0960" y="3578225"/>
            <a:ext cx="68072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330530"/>
            <a:ext cx="10800000" cy="4438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9374" y="1663866"/>
            <a:ext cx="352380" cy="39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