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3019425"/>
            <a:ext cx="86391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1"/>
          <a:stretch>
            <a:fillRect/>
          </a:stretch>
        </p:blipFill>
        <p:spPr>
          <a:xfrm>
            <a:off x="1219835" y="643890"/>
            <a:ext cx="9065895" cy="419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7590" y="2852420"/>
            <a:ext cx="13373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95" y="3500120"/>
            <a:ext cx="163385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5160" y="4148455"/>
            <a:ext cx="133794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13" r="9085"/>
          <a:stretch>
            <a:fillRect/>
          </a:stretch>
        </p:blipFill>
        <p:spPr>
          <a:xfrm>
            <a:off x="3576955" y="4145915"/>
            <a:ext cx="7346315" cy="260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07110" y="1402080"/>
            <a:ext cx="10200730" cy="419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6265" y="4747260"/>
            <a:ext cx="339534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509395" y="1617345"/>
            <a:ext cx="9480640" cy="388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07110" y="899795"/>
            <a:ext cx="10200730" cy="257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1000" y="1793240"/>
            <a:ext cx="447611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5115" y="2738367"/>
            <a:ext cx="523809" cy="48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73" r="12217"/>
          <a:stretch>
            <a:fillRect/>
          </a:stretch>
        </p:blipFill>
        <p:spPr>
          <a:xfrm>
            <a:off x="1775460" y="3284855"/>
            <a:ext cx="9480550" cy="308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043305"/>
            <a:ext cx="10200730" cy="23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4489" y="1960198"/>
            <a:ext cx="1657142" cy="45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73" r="12217"/>
          <a:stretch>
            <a:fillRect/>
          </a:stretch>
        </p:blipFill>
        <p:spPr>
          <a:xfrm>
            <a:off x="1918970" y="2997835"/>
            <a:ext cx="9480550" cy="308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115265"/>
            <a:ext cx="10800000" cy="510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1565" y="4497070"/>
            <a:ext cx="240601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924" y="5465215"/>
            <a:ext cx="1133333" cy="48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49"/>
          <a:stretch>
            <a:fillRect/>
          </a:stretch>
        </p:blipFill>
        <p:spPr>
          <a:xfrm>
            <a:off x="1652905" y="1186815"/>
            <a:ext cx="8930640" cy="130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6395085" y="2903855"/>
            <a:ext cx="3085465" cy="315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16074" r="12883"/>
          <a:stretch>
            <a:fillRect/>
          </a:stretch>
        </p:blipFill>
        <p:spPr>
          <a:xfrm>
            <a:off x="9479915" y="2996565"/>
            <a:ext cx="2218690" cy="265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6" t="22655" r="5134"/>
          <a:stretch>
            <a:fillRect/>
          </a:stretch>
        </p:blipFill>
        <p:spPr>
          <a:xfrm>
            <a:off x="335915" y="2780665"/>
            <a:ext cx="5945505" cy="3406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899795"/>
            <a:ext cx="10200730" cy="180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8775" y="2008030"/>
            <a:ext cx="1057142" cy="47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6" t="22655" r="5134"/>
          <a:stretch>
            <a:fillRect/>
          </a:stretch>
        </p:blipFill>
        <p:spPr>
          <a:xfrm>
            <a:off x="2640965" y="2657475"/>
            <a:ext cx="6375400" cy="365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760855"/>
            <a:ext cx="10128975" cy="345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4013" y="3639029"/>
            <a:ext cx="1619047" cy="45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6394" y="4477919"/>
            <a:ext cx="4800000" cy="5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689100"/>
            <a:ext cx="10128975" cy="345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4013" y="4511025"/>
            <a:ext cx="685714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 b="39480"/>
          <a:stretch>
            <a:fillRect/>
          </a:stretch>
        </p:blipFill>
        <p:spPr>
          <a:xfrm>
            <a:off x="1078865" y="899795"/>
            <a:ext cx="10200640" cy="26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88298" y="1995848"/>
            <a:ext cx="733333" cy="36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7856855" y="2708275"/>
            <a:ext cx="3453130" cy="353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36" r="60212" b="22725"/>
          <a:stretch>
            <a:fillRect/>
          </a:stretch>
        </p:blipFill>
        <p:spPr>
          <a:xfrm>
            <a:off x="1078865" y="3428365"/>
            <a:ext cx="4297045" cy="7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58" t="60520" r="5549" b="22725"/>
          <a:stretch>
            <a:fillRect/>
          </a:stretch>
        </p:blipFill>
        <p:spPr>
          <a:xfrm>
            <a:off x="1847850" y="4436745"/>
            <a:ext cx="4535170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45" r="32872"/>
          <a:stretch>
            <a:fillRect/>
          </a:stretch>
        </p:blipFill>
        <p:spPr>
          <a:xfrm>
            <a:off x="1078865" y="5228590"/>
            <a:ext cx="7249795" cy="90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684530"/>
            <a:ext cx="10128975" cy="341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3536" y="2604304"/>
            <a:ext cx="1504761" cy="46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0679" y="3435163"/>
            <a:ext cx="1571428" cy="46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8112125" y="3068955"/>
            <a:ext cx="3453130" cy="353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971550"/>
            <a:ext cx="10128975" cy="183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3536" y="2091346"/>
            <a:ext cx="304761" cy="36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16074" r="12883"/>
          <a:stretch>
            <a:fillRect/>
          </a:stretch>
        </p:blipFill>
        <p:spPr>
          <a:xfrm>
            <a:off x="4367530" y="2774315"/>
            <a:ext cx="2952750" cy="352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166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2024-08-06T11:57:10Z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