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36" r:id="rId5"/>
    <p:sldId id="335" r:id="rId6"/>
    <p:sldId id="349" r:id="rId7"/>
    <p:sldId id="350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200275"/>
            <a:ext cx="10887075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69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470" y="668655"/>
            <a:ext cx="8703310" cy="607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64675" y="1865630"/>
            <a:ext cx="57975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265"/>
            <a:ext cx="10800000" cy="452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3505" y="4972685"/>
            <a:ext cx="54292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90457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04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68600" y="3877310"/>
            <a:ext cx="694753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809" y="5264840"/>
            <a:ext cx="1057142" cy="46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550"/>
            <a:ext cx="10800000" cy="3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855933"/>
            <a:ext cx="1085714" cy="5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790398"/>
            <a:ext cx="2142857" cy="4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523" y="2790398"/>
            <a:ext cx="1057142" cy="4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7142" y="3705792"/>
            <a:ext cx="2152380" cy="5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60" y="690245"/>
            <a:ext cx="9603740" cy="469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4375150" y="4305935"/>
            <a:ext cx="5896610" cy="248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612980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93060" y="813133"/>
            <a:ext cx="1047619" cy="4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7780" y="3503295"/>
            <a:ext cx="699579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4375150" y="4377690"/>
            <a:ext cx="5896610" cy="248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35" y="588010"/>
            <a:ext cx="9898380" cy="417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9570" y="2202180"/>
            <a:ext cx="486410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0195" y="3283585"/>
            <a:ext cx="179070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238" y="4127343"/>
            <a:ext cx="6361904" cy="50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6671945" y="4417695"/>
            <a:ext cx="5365750" cy="226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245"/>
            <a:ext cx="10800000" cy="2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1632" y="2917399"/>
            <a:ext cx="1038095" cy="47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2985770" y="3744595"/>
            <a:ext cx="6789420" cy="28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0795" y="5633085"/>
            <a:ext cx="85598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761060"/>
            <a:ext cx="10800000" cy="351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TNjM2EwNWJlZTJhNGZjOTUwNGJmNTFmZWFlMWExNz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2024-08-07T09:20:48Z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0803F182AC044BA3913AF2E555CD301E</vt:lpwstr>
  </property>
</Properties>
</file>