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6" r:id="rId5"/>
    <p:sldId id="344" r:id="rId6"/>
    <p:sldId id="342" r:id="rId7"/>
    <p:sldId id="341" r:id="rId8"/>
    <p:sldId id="340" r:id="rId9"/>
    <p:sldId id="338" r:id="rId10"/>
    <p:sldId id="335" r:id="rId11"/>
    <p:sldId id="333" r:id="rId12"/>
    <p:sldId id="332" r:id="rId13"/>
    <p:sldId id="329" r:id="rId14"/>
    <p:sldId id="327" r:id="rId15"/>
    <p:sldId id="326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54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9450" y="2947670"/>
            <a:ext cx="5753100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2815"/>
            <a:ext cx="10800000" cy="3391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62857" y="3376337"/>
            <a:ext cx="628571" cy="21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96190" y="3366809"/>
            <a:ext cx="200000" cy="209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96190" y="3824150"/>
            <a:ext cx="3104761" cy="381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34285" y="4424408"/>
            <a:ext cx="1114285" cy="24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05714" y="4881749"/>
            <a:ext cx="1638095" cy="24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490"/>
          <a:stretch>
            <a:fillRect/>
          </a:stretch>
        </p:blipFill>
        <p:spPr>
          <a:xfrm>
            <a:off x="720090" y="1330325"/>
            <a:ext cx="10800080" cy="944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09" t="23537" r="15552"/>
          <a:stretch>
            <a:fillRect/>
          </a:stretch>
        </p:blipFill>
        <p:spPr>
          <a:xfrm>
            <a:off x="652145" y="3816985"/>
            <a:ext cx="6423660" cy="2155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35" r="56890"/>
          <a:stretch>
            <a:fillRect/>
          </a:stretch>
        </p:blipFill>
        <p:spPr>
          <a:xfrm>
            <a:off x="7248525" y="4003040"/>
            <a:ext cx="4237990" cy="1953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243025"/>
            <a:ext cx="10800000" cy="1585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651479" y="2386256"/>
            <a:ext cx="847619" cy="26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41955" y="2395805"/>
            <a:ext cx="866666" cy="257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13384" y="2892341"/>
            <a:ext cx="428571" cy="19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73960" y="3270885"/>
            <a:ext cx="457581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65" y="1115265"/>
            <a:ext cx="10800000" cy="1412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0979" y="1239346"/>
            <a:ext cx="542856" cy="229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5741" y="1687950"/>
            <a:ext cx="2771428" cy="257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97169" y="2241545"/>
            <a:ext cx="180952" cy="143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65" y="2707845"/>
            <a:ext cx="10800000" cy="1420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506693" y="2803203"/>
            <a:ext cx="1390476" cy="257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82884" y="3260922"/>
            <a:ext cx="1704761" cy="257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87645" y="3728177"/>
            <a:ext cx="2638095" cy="267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09" t="23537" r="15552"/>
          <a:stretch>
            <a:fillRect/>
          </a:stretch>
        </p:blipFill>
        <p:spPr>
          <a:xfrm>
            <a:off x="652145" y="4105275"/>
            <a:ext cx="6423660" cy="2155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35" r="56890"/>
          <a:stretch>
            <a:fillRect/>
          </a:stretch>
        </p:blipFill>
        <p:spPr>
          <a:xfrm>
            <a:off x="7673340" y="4316730"/>
            <a:ext cx="4237990" cy="1953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400"/>
          <a:stretch>
            <a:fillRect/>
          </a:stretch>
        </p:blipFill>
        <p:spPr>
          <a:xfrm>
            <a:off x="720090" y="1473835"/>
            <a:ext cx="10800080" cy="3179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890"/>
          <a:stretch>
            <a:fillRect/>
          </a:stretch>
        </p:blipFill>
        <p:spPr>
          <a:xfrm>
            <a:off x="1525905" y="4618990"/>
            <a:ext cx="5951945" cy="443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87719" y="4725248"/>
            <a:ext cx="4857142" cy="250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48571" y="4261280"/>
            <a:ext cx="609523" cy="219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601" r="38888"/>
          <a:stretch>
            <a:fillRect/>
          </a:stretch>
        </p:blipFill>
        <p:spPr>
          <a:xfrm>
            <a:off x="576580" y="1281430"/>
            <a:ext cx="6600190" cy="480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90" y="1962990"/>
            <a:ext cx="10800000" cy="3921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96290" y="1997075"/>
            <a:ext cx="10630535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7580" y="2465705"/>
            <a:ext cx="10342880" cy="37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31570" y="3006090"/>
            <a:ext cx="1043559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0265" y="3345815"/>
            <a:ext cx="4164330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38835" y="3727450"/>
            <a:ext cx="175895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57494" y="4482020"/>
            <a:ext cx="10342857" cy="229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57580" y="4930775"/>
            <a:ext cx="1083818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77570" y="5499100"/>
            <a:ext cx="10927715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1" grpId="0" bldLvl="0" animBg="1"/>
      <p:bldP spid="13" grpId="0" bldLvl="0" animBg="1"/>
      <p:bldP spid="18" grpId="0" bldLvl="0" animBg="1"/>
      <p:bldP spid="19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2726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81904" y="2425422"/>
            <a:ext cx="219047" cy="20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98445"/>
            <a:ext cx="10800000" cy="2546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881904" y="5491139"/>
            <a:ext cx="228571" cy="209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490"/>
            <a:ext cx="10800000" cy="2710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81904" y="899637"/>
            <a:ext cx="228571" cy="200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54935"/>
            <a:ext cx="10800000" cy="3178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881904" y="4146709"/>
            <a:ext cx="219047" cy="209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530"/>
            <a:ext cx="10800000" cy="3129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81904" y="1912471"/>
            <a:ext cx="219047" cy="2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86"/>
          <a:stretch>
            <a:fillRect/>
          </a:stretch>
        </p:blipFill>
        <p:spPr>
          <a:xfrm>
            <a:off x="983615" y="4435475"/>
            <a:ext cx="5088345" cy="1424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530"/>
            <a:ext cx="10800000" cy="4652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81904" y="1464006"/>
            <a:ext cx="219047" cy="209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530"/>
            <a:ext cx="10800000" cy="4541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91428" y="1483193"/>
            <a:ext cx="209523" cy="209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19835"/>
            <a:ext cx="10800000" cy="2878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81904" y="2748939"/>
            <a:ext cx="228571" cy="200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735"/>
            <a:ext cx="10800000" cy="1441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1630250"/>
            <a:ext cx="10800000" cy="1708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93048" y="2241034"/>
            <a:ext cx="428571" cy="200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3424125"/>
            <a:ext cx="10800000" cy="3326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440667" y="5902122"/>
            <a:ext cx="552380" cy="228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97810" y="6264291"/>
            <a:ext cx="3142858" cy="409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510"/>
            <a:ext cx="10800000" cy="3400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86666" y="2900735"/>
            <a:ext cx="561904" cy="257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49085" y="3281045"/>
            <a:ext cx="277431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96190" y="4119838"/>
            <a:ext cx="590476" cy="238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4592525"/>
            <a:ext cx="10800000" cy="1568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0432431" y="4755130"/>
            <a:ext cx="914285" cy="229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14145" y="5081270"/>
            <a:ext cx="392303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75289" y="5826417"/>
            <a:ext cx="476190" cy="210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2024-08-07T08:53:09Z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