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2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0" r:id="rId21"/>
    <p:sldId id="329" r:id="rId22"/>
    <p:sldId id="373" r:id="rId23"/>
    <p:sldId id="327" r:id="rId24"/>
    <p:sldId id="374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3042920"/>
            <a:ext cx="83153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760855"/>
            <a:ext cx="10128975" cy="362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4489" y="2876059"/>
            <a:ext cx="1095238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4965" y="3829050"/>
            <a:ext cx="542857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0203" y="4724861"/>
            <a:ext cx="580952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7"/>
          <a:stretch>
            <a:fillRect/>
          </a:stretch>
        </p:blipFill>
        <p:spPr>
          <a:xfrm>
            <a:off x="1068070" y="692785"/>
            <a:ext cx="9912350" cy="433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4293235"/>
            <a:ext cx="6172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53" r="36818"/>
          <a:stretch>
            <a:fillRect/>
          </a:stretch>
        </p:blipFill>
        <p:spPr>
          <a:xfrm>
            <a:off x="5086350" y="4940935"/>
            <a:ext cx="6261100" cy="149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t="58909" r="51036" b="22333"/>
          <a:stretch>
            <a:fillRect/>
          </a:stretch>
        </p:blipFill>
        <p:spPr>
          <a:xfrm>
            <a:off x="1198245" y="5013325"/>
            <a:ext cx="4412615" cy="14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930" y="590550"/>
            <a:ext cx="8364220" cy="623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0690" y="1413510"/>
            <a:ext cx="5289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270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3762981"/>
            <a:ext cx="457142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1"/>
          <a:stretch>
            <a:fillRect/>
          </a:stretch>
        </p:blipFill>
        <p:spPr>
          <a:xfrm>
            <a:off x="2135505" y="4434205"/>
            <a:ext cx="2352130" cy="98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9780" y="4551045"/>
            <a:ext cx="9156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832610"/>
            <a:ext cx="10200730" cy="320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7346" y="2748030"/>
            <a:ext cx="1019047" cy="4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3536" y="2748030"/>
            <a:ext cx="1028572" cy="4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5917" y="4378258"/>
            <a:ext cx="1028571" cy="4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2108" y="4378258"/>
            <a:ext cx="1028571" cy="4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245"/>
            <a:ext cx="10087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34361" y="3000486"/>
            <a:ext cx="311341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000"/>
            <a:ext cx="10800000" cy="572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1278" y="1147779"/>
            <a:ext cx="409523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72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2715179"/>
            <a:ext cx="371428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9"/>
          <a:stretch>
            <a:fillRect/>
          </a:stretch>
        </p:blipFill>
        <p:spPr>
          <a:xfrm>
            <a:off x="1294130" y="971550"/>
            <a:ext cx="9697720" cy="224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721" y="2666376"/>
            <a:ext cx="316426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38904" r="50503"/>
          <a:stretch>
            <a:fillRect/>
          </a:stretch>
        </p:blipFill>
        <p:spPr>
          <a:xfrm>
            <a:off x="279400" y="3350260"/>
            <a:ext cx="2934970" cy="281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35" t="38901" r="5212"/>
          <a:stretch>
            <a:fillRect/>
          </a:stretch>
        </p:blipFill>
        <p:spPr>
          <a:xfrm>
            <a:off x="3271520" y="3350260"/>
            <a:ext cx="3050540" cy="281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6379210" y="3392170"/>
            <a:ext cx="2726055" cy="27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0" r="18221"/>
          <a:stretch>
            <a:fillRect/>
          </a:stretch>
        </p:blipFill>
        <p:spPr>
          <a:xfrm>
            <a:off x="9162415" y="3392170"/>
            <a:ext cx="2742565" cy="27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335" y="604520"/>
            <a:ext cx="9184640" cy="620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495" y="1484630"/>
            <a:ext cx="7200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4888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3809" y="2544162"/>
            <a:ext cx="1095238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2965" y="2318385"/>
            <a:ext cx="19488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4440" y="3249295"/>
            <a:ext cx="625538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88835" y="4097655"/>
            <a:ext cx="41852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428" y="5183900"/>
            <a:ext cx="1542857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95" y="625475"/>
            <a:ext cx="9530080" cy="61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7375" y="2493010"/>
            <a:ext cx="7931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4"/>
          <a:stretch>
            <a:fillRect/>
          </a:stretch>
        </p:blipFill>
        <p:spPr>
          <a:xfrm>
            <a:off x="1558290" y="476885"/>
            <a:ext cx="9326880" cy="459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" t="67652" r="2841"/>
          <a:stretch>
            <a:fillRect/>
          </a:stretch>
        </p:blipFill>
        <p:spPr>
          <a:xfrm>
            <a:off x="2927985" y="4725035"/>
            <a:ext cx="6840855" cy="186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00150" y="620395"/>
            <a:ext cx="9840685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9583" y="1887567"/>
            <a:ext cx="409523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1488" y="2859227"/>
            <a:ext cx="419047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6250" y="3802308"/>
            <a:ext cx="1057141" cy="4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" t="67652" r="2841"/>
          <a:stretch>
            <a:fillRect/>
          </a:stretch>
        </p:blipFill>
        <p:spPr>
          <a:xfrm>
            <a:off x="2279650" y="4509135"/>
            <a:ext cx="7894320" cy="21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684530"/>
            <a:ext cx="9984830" cy="386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0530" y="970675"/>
            <a:ext cx="457142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4815" y="1914280"/>
            <a:ext cx="571428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4405" y="2604135"/>
            <a:ext cx="36798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9101" y="3849147"/>
            <a:ext cx="5047619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" t="67652" r="2841"/>
          <a:stretch>
            <a:fillRect/>
          </a:stretch>
        </p:blipFill>
        <p:spPr>
          <a:xfrm>
            <a:off x="2199005" y="4436745"/>
            <a:ext cx="8299450" cy="226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50620" y="1330325"/>
            <a:ext cx="9840685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1006" y="2590976"/>
            <a:ext cx="3704761" cy="48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4" t="67652" r="2841"/>
          <a:stretch>
            <a:fillRect/>
          </a:stretch>
        </p:blipFill>
        <p:spPr>
          <a:xfrm>
            <a:off x="1775460" y="3427095"/>
            <a:ext cx="8286115" cy="225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832815"/>
            <a:ext cx="10800000" cy="289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6367" y="3207095"/>
            <a:ext cx="790476" cy="32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62" y="3865605"/>
            <a:ext cx="828571" cy="39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513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3035" y="3633470"/>
            <a:ext cx="6711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78865" y="1115060"/>
            <a:ext cx="10273755" cy="51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435" y="503555"/>
            <a:ext cx="8472170" cy="626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3080" y="5518150"/>
            <a:ext cx="4978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35" y="568960"/>
            <a:ext cx="10664190" cy="440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4293235"/>
            <a:ext cx="6527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9" t="7704" r="4215" b="13214"/>
          <a:stretch>
            <a:fillRect/>
          </a:stretch>
        </p:blipFill>
        <p:spPr>
          <a:xfrm>
            <a:off x="3491865" y="4093845"/>
            <a:ext cx="5111750" cy="266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007110" y="1904365"/>
            <a:ext cx="10344875" cy="373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1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4194973"/>
            <a:ext cx="1647619" cy="4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2024-08-07T09:15:11Z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