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0" r:id="rId4"/>
    <p:sldId id="352" r:id="rId5"/>
    <p:sldId id="351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81" r:id="rId20"/>
    <p:sldId id="334" r:id="rId21"/>
    <p:sldId id="333" r:id="rId22"/>
    <p:sldId id="382" r:id="rId23"/>
    <p:sldId id="330" r:id="rId24"/>
    <p:sldId id="383" r:id="rId25"/>
    <p:sldId id="328" r:id="rId26"/>
    <p:sldId id="384" r:id="rId27"/>
    <p:sldId id="385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233295"/>
            <a:ext cx="927735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980" y="3724910"/>
            <a:ext cx="5600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474040"/>
            <a:ext cx="10800000" cy="471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3"/>
          <a:stretch>
            <a:fillRect/>
          </a:stretch>
        </p:blipFill>
        <p:spPr>
          <a:xfrm>
            <a:off x="1217930" y="512445"/>
            <a:ext cx="10030460" cy="265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4100" y="2433320"/>
            <a:ext cx="6254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1"/>
          <a:stretch>
            <a:fillRect/>
          </a:stretch>
        </p:blipFill>
        <p:spPr>
          <a:xfrm>
            <a:off x="1217930" y="2853690"/>
            <a:ext cx="10030460" cy="39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326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00000"/>
            <a:ext cx="10800000" cy="5640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6244" y="2071898"/>
            <a:ext cx="361904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04"/>
          <a:stretch>
            <a:fillRect/>
          </a:stretch>
        </p:blipFill>
        <p:spPr>
          <a:xfrm>
            <a:off x="720090" y="971550"/>
            <a:ext cx="10800080" cy="28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3025" y="3145790"/>
            <a:ext cx="6140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740" y="3860800"/>
            <a:ext cx="11347450" cy="191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839470" y="1557020"/>
            <a:ext cx="8782050" cy="500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116840"/>
            <a:ext cx="8295640" cy="140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510"/>
            <a:ext cx="10800000" cy="485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167619" y="3246947"/>
            <a:ext cx="3152381" cy="4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0565" y="4099560"/>
            <a:ext cx="24720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402285"/>
            <a:ext cx="10800000" cy="4150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4339" y="1707583"/>
            <a:ext cx="952380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955" y="2570480"/>
            <a:ext cx="482536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3415" y="3695065"/>
            <a:ext cx="21310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12434" y="4789187"/>
            <a:ext cx="2085714" cy="44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14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29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7775" y="3154680"/>
            <a:ext cx="7950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635" y="3082290"/>
            <a:ext cx="15601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520" y="3009900"/>
            <a:ext cx="181483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2125" y="4091305"/>
            <a:ext cx="128143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/>
          <a:stretch>
            <a:fillRect/>
          </a:stretch>
        </p:blipFill>
        <p:spPr>
          <a:xfrm>
            <a:off x="1222375" y="899795"/>
            <a:ext cx="9986100" cy="17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6094" y="1998740"/>
            <a:ext cx="1009523" cy="51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0"/>
          <a:stretch>
            <a:fillRect/>
          </a:stretch>
        </p:blipFill>
        <p:spPr>
          <a:xfrm>
            <a:off x="1917700" y="3068955"/>
            <a:ext cx="1775550" cy="85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7" t="39379" r="2222"/>
          <a:stretch>
            <a:fillRect/>
          </a:stretch>
        </p:blipFill>
        <p:spPr>
          <a:xfrm>
            <a:off x="1127125" y="2925445"/>
            <a:ext cx="9648825" cy="311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3"/>
          <a:stretch>
            <a:fillRect/>
          </a:stretch>
        </p:blipFill>
        <p:spPr>
          <a:xfrm>
            <a:off x="1652905" y="756285"/>
            <a:ext cx="91237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61438" y="3407644"/>
            <a:ext cx="3799645" cy="43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295" y="4236669"/>
            <a:ext cx="2944725" cy="44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0" y="4942205"/>
            <a:ext cx="21450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9566" y="5920627"/>
            <a:ext cx="440413" cy="40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71755"/>
            <a:ext cx="10800000" cy="496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5535" y="4831080"/>
            <a:ext cx="780097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1"/>
          <a:stretch>
            <a:fillRect/>
          </a:stretch>
        </p:blipFill>
        <p:spPr>
          <a:xfrm>
            <a:off x="1538605" y="596900"/>
            <a:ext cx="9189720" cy="414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61412" r="2742"/>
          <a:stretch>
            <a:fillRect/>
          </a:stretch>
        </p:blipFill>
        <p:spPr>
          <a:xfrm>
            <a:off x="2993390" y="4292600"/>
            <a:ext cx="669671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402285"/>
            <a:ext cx="10800000" cy="181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6094" y="1641399"/>
            <a:ext cx="1038095" cy="44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61412" r="2742"/>
          <a:stretch>
            <a:fillRect/>
          </a:stretch>
        </p:blipFill>
        <p:spPr>
          <a:xfrm>
            <a:off x="2567305" y="3355340"/>
            <a:ext cx="669671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1115265"/>
            <a:ext cx="10800000" cy="2152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10710" y="2253615"/>
            <a:ext cx="515810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61412" r="2742"/>
          <a:stretch>
            <a:fillRect/>
          </a:stretch>
        </p:blipFill>
        <p:spPr>
          <a:xfrm>
            <a:off x="2836545" y="3644265"/>
            <a:ext cx="669671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612980"/>
            <a:ext cx="10800000" cy="398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3385" y="1616075"/>
            <a:ext cx="16040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8165" y="2546985"/>
            <a:ext cx="451485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8490" y="3804920"/>
            <a:ext cx="24625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61412" r="2742"/>
          <a:stretch>
            <a:fillRect/>
          </a:stretch>
        </p:blipFill>
        <p:spPr>
          <a:xfrm>
            <a:off x="2993390" y="4509770"/>
            <a:ext cx="669671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684735"/>
            <a:ext cx="10800000" cy="380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5618" y="3676721"/>
            <a:ext cx="828571" cy="4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61412" r="2742"/>
          <a:stretch>
            <a:fillRect/>
          </a:stretch>
        </p:blipFill>
        <p:spPr>
          <a:xfrm>
            <a:off x="2993390" y="4220845"/>
            <a:ext cx="669671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86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2747219"/>
            <a:ext cx="1019047" cy="5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3333" y="3710265"/>
            <a:ext cx="495238" cy="4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4701917"/>
            <a:ext cx="495238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245"/>
            <a:ext cx="10800000" cy="282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55945" y="951865"/>
            <a:ext cx="11760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639" y="2057309"/>
            <a:ext cx="942857" cy="4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5591" y="3010071"/>
            <a:ext cx="942857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3717495"/>
            <a:ext cx="10800000" cy="287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16543" y="4908000"/>
            <a:ext cx="2161904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0829" y="4908000"/>
            <a:ext cx="2266666" cy="5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97110" y="4738370"/>
            <a:ext cx="12172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3686" y="5888976"/>
            <a:ext cx="1095238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701675"/>
            <a:ext cx="10144760" cy="601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6015" y="4149090"/>
            <a:ext cx="7639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7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469792"/>
            <a:ext cx="333334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904570"/>
            <a:ext cx="10800000" cy="290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7945" y="2257381"/>
            <a:ext cx="352380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043510"/>
            <a:ext cx="10800000" cy="183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50" y="1358852"/>
            <a:ext cx="419047" cy="38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5"/>
          <a:stretch>
            <a:fillRect/>
          </a:stretch>
        </p:blipFill>
        <p:spPr>
          <a:xfrm>
            <a:off x="1343025" y="2996565"/>
            <a:ext cx="7319735" cy="29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35" y="728345"/>
            <a:ext cx="9867900" cy="6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5665" y="817880"/>
            <a:ext cx="7086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