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4" r:id="rId4"/>
    <p:sldId id="364" r:id="rId5"/>
    <p:sldId id="355" r:id="rId6"/>
    <p:sldId id="356" r:id="rId7"/>
    <p:sldId id="357" r:id="rId8"/>
    <p:sldId id="365" r:id="rId9"/>
    <p:sldId id="334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 b="37667"/>
          <a:stretch>
            <a:fillRect/>
          </a:stretch>
        </p:blipFill>
        <p:spPr>
          <a:xfrm>
            <a:off x="2783840" y="2708910"/>
            <a:ext cx="638429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2"/>
          <a:stretch>
            <a:fillRect/>
          </a:stretch>
        </p:blipFill>
        <p:spPr>
          <a:xfrm>
            <a:off x="791845" y="3411220"/>
            <a:ext cx="10800080" cy="310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9415" y="3703955"/>
            <a:ext cx="920115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1155" y="5257800"/>
            <a:ext cx="751967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118745"/>
            <a:ext cx="6168390" cy="39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2"/>
          <a:stretch>
            <a:fillRect/>
          </a:stretch>
        </p:blipFill>
        <p:spPr>
          <a:xfrm>
            <a:off x="791845" y="3722800"/>
            <a:ext cx="10800080" cy="143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692910" y="3937635"/>
            <a:ext cx="59099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25"/>
          <a:stretch>
            <a:fillRect/>
          </a:stretch>
        </p:blipFill>
        <p:spPr>
          <a:xfrm>
            <a:off x="791845" y="5061585"/>
            <a:ext cx="10800080" cy="152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5140" y="5388610"/>
            <a:ext cx="498094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60350"/>
            <a:ext cx="6573520" cy="420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7" r="17551"/>
          <a:stretch>
            <a:fillRect/>
          </a:stretch>
        </p:blipFill>
        <p:spPr>
          <a:xfrm>
            <a:off x="1078865" y="3713480"/>
            <a:ext cx="8904605" cy="310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89455" y="3952875"/>
            <a:ext cx="380873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78965" y="5518785"/>
            <a:ext cx="437261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116205"/>
            <a:ext cx="6794500" cy="434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52"/>
          <a:stretch>
            <a:fillRect/>
          </a:stretch>
        </p:blipFill>
        <p:spPr>
          <a:xfrm>
            <a:off x="720090" y="3411220"/>
            <a:ext cx="10800080" cy="310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5605" y="3792855"/>
            <a:ext cx="362140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9090" y="5368925"/>
            <a:ext cx="481901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9"/>
          <a:stretch>
            <a:fillRect/>
          </a:stretch>
        </p:blipFill>
        <p:spPr>
          <a:xfrm>
            <a:off x="4942840" y="45085"/>
            <a:ext cx="6192520" cy="445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38"/>
          <a:stretch>
            <a:fillRect/>
          </a:stretch>
        </p:blipFill>
        <p:spPr>
          <a:xfrm>
            <a:off x="720090" y="5133340"/>
            <a:ext cx="10800080" cy="160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3" r="49553"/>
          <a:stretch>
            <a:fillRect/>
          </a:stretch>
        </p:blipFill>
        <p:spPr>
          <a:xfrm>
            <a:off x="720090" y="4077970"/>
            <a:ext cx="5448300" cy="137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7" b="58152"/>
          <a:stretch>
            <a:fillRect/>
          </a:stretch>
        </p:blipFill>
        <p:spPr>
          <a:xfrm>
            <a:off x="720090" y="5084445"/>
            <a:ext cx="10800080" cy="21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94"/>
          <a:stretch>
            <a:fillRect/>
          </a:stretch>
        </p:blipFill>
        <p:spPr>
          <a:xfrm>
            <a:off x="5232400" y="116205"/>
            <a:ext cx="6552565" cy="468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1905" y="4091305"/>
            <a:ext cx="530479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4480" y="5366385"/>
            <a:ext cx="521970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7" b="12704"/>
          <a:stretch>
            <a:fillRect/>
          </a:stretch>
        </p:blipFill>
        <p:spPr>
          <a:xfrm>
            <a:off x="720090" y="3722370"/>
            <a:ext cx="10800080" cy="12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64640" y="3962400"/>
            <a:ext cx="477393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 b="71975"/>
          <a:stretch>
            <a:fillRect/>
          </a:stretch>
        </p:blipFill>
        <p:spPr>
          <a:xfrm>
            <a:off x="720090" y="5348605"/>
            <a:ext cx="7176135" cy="12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7" b="58152"/>
          <a:stretch>
            <a:fillRect/>
          </a:stretch>
        </p:blipFill>
        <p:spPr>
          <a:xfrm>
            <a:off x="720090" y="6376035"/>
            <a:ext cx="10800080" cy="21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94"/>
          <a:stretch>
            <a:fillRect/>
          </a:stretch>
        </p:blipFill>
        <p:spPr>
          <a:xfrm>
            <a:off x="5232400" y="116205"/>
            <a:ext cx="6552565" cy="468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905" y="5433695"/>
            <a:ext cx="490156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2" r="33554"/>
          <a:stretch>
            <a:fillRect/>
          </a:stretch>
        </p:blipFill>
        <p:spPr>
          <a:xfrm>
            <a:off x="863600" y="3789045"/>
            <a:ext cx="7176135" cy="296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7" b="58152"/>
          <a:stretch>
            <a:fillRect/>
          </a:stretch>
        </p:blipFill>
        <p:spPr>
          <a:xfrm>
            <a:off x="720090" y="5012690"/>
            <a:ext cx="10800080" cy="21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7" b="58152"/>
          <a:stretch>
            <a:fillRect/>
          </a:stretch>
        </p:blipFill>
        <p:spPr>
          <a:xfrm>
            <a:off x="720090" y="6591300"/>
            <a:ext cx="10800080" cy="21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94"/>
          <a:stretch>
            <a:fillRect/>
          </a:stretch>
        </p:blipFill>
        <p:spPr>
          <a:xfrm>
            <a:off x="5232400" y="116205"/>
            <a:ext cx="6552565" cy="468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415" y="4051300"/>
            <a:ext cx="48831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673090"/>
            <a:ext cx="719836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2024-08-06T01:40:46Z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