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53" r:id="rId5"/>
    <p:sldId id="352" r:id="rId6"/>
    <p:sldId id="385" r:id="rId7"/>
    <p:sldId id="350" r:id="rId8"/>
    <p:sldId id="349" r:id="rId9"/>
    <p:sldId id="348" r:id="rId10"/>
    <p:sldId id="347" r:id="rId11"/>
    <p:sldId id="345" r:id="rId12"/>
    <p:sldId id="386" r:id="rId13"/>
    <p:sldId id="387" r:id="rId14"/>
    <p:sldId id="388" r:id="rId15"/>
    <p:sldId id="340" r:id="rId16"/>
    <p:sldId id="339" r:id="rId17"/>
    <p:sldId id="338" r:id="rId18"/>
    <p:sldId id="337" r:id="rId19"/>
    <p:sldId id="335" r:id="rId20"/>
    <p:sldId id="333" r:id="rId21"/>
    <p:sldId id="331" r:id="rId22"/>
    <p:sldId id="389" r:id="rId23"/>
    <p:sldId id="329" r:id="rId24"/>
    <p:sldId id="328" r:id="rId25"/>
    <p:sldId id="390" r:id="rId26"/>
    <p:sldId id="391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2223770"/>
            <a:ext cx="884872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225"/>
            <a:ext cx="10800000" cy="43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869385"/>
            <a:ext cx="10800000" cy="182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1329" y="6035245"/>
            <a:ext cx="1038095" cy="4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71755"/>
            <a:ext cx="10800000" cy="273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6394" y="1209897"/>
            <a:ext cx="2180952" cy="4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7346" y="2124364"/>
            <a:ext cx="1009523" cy="4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7822" y="2114838"/>
            <a:ext cx="2209523" cy="4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9915" y="2893695"/>
            <a:ext cx="24555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3" b="24554"/>
          <a:stretch>
            <a:fillRect/>
          </a:stretch>
        </p:blipFill>
        <p:spPr>
          <a:xfrm>
            <a:off x="5303610" y="2780665"/>
            <a:ext cx="2976155" cy="33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490"/>
            <a:ext cx="10800000" cy="364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2520" y="2538095"/>
            <a:ext cx="498983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6394" y="3655240"/>
            <a:ext cx="457142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3" b="24554"/>
          <a:stretch>
            <a:fillRect/>
          </a:stretch>
        </p:blipFill>
        <p:spPr>
          <a:xfrm>
            <a:off x="3935820" y="3286760"/>
            <a:ext cx="2976155" cy="33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293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2110" y="666750"/>
            <a:ext cx="17786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845" y="1588770"/>
            <a:ext cx="503428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1320" y="2541905"/>
            <a:ext cx="577342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3" b="24554"/>
          <a:stretch>
            <a:fillRect/>
          </a:stretch>
        </p:blipFill>
        <p:spPr>
          <a:xfrm>
            <a:off x="5015955" y="3443605"/>
            <a:ext cx="2976155" cy="331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64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3985" y="3282950"/>
            <a:ext cx="6229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761060"/>
            <a:ext cx="10800000" cy="362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" b="2323"/>
          <a:stretch>
            <a:fillRect/>
          </a:stretch>
        </p:blipFill>
        <p:spPr>
          <a:xfrm>
            <a:off x="1248410" y="779780"/>
            <a:ext cx="9810750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7420" y="2925445"/>
            <a:ext cx="6299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001395"/>
            <a:ext cx="9658350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637155"/>
            <a:ext cx="8051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32" b="53588"/>
          <a:stretch>
            <a:fillRect/>
          </a:stretch>
        </p:blipFill>
        <p:spPr>
          <a:xfrm>
            <a:off x="264795" y="3582035"/>
            <a:ext cx="3335020" cy="222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7" r="11676" b="54834"/>
          <a:stretch>
            <a:fillRect/>
          </a:stretch>
        </p:blipFill>
        <p:spPr>
          <a:xfrm>
            <a:off x="3606800" y="3582035"/>
            <a:ext cx="2694940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17" r="51343"/>
          <a:stretch>
            <a:fillRect/>
          </a:stretch>
        </p:blipFill>
        <p:spPr>
          <a:xfrm>
            <a:off x="6308725" y="3502025"/>
            <a:ext cx="3453130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8" t="47668" r="14214"/>
          <a:stretch>
            <a:fillRect/>
          </a:stretch>
        </p:blipFill>
        <p:spPr>
          <a:xfrm>
            <a:off x="9768840" y="3286125"/>
            <a:ext cx="2275205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225"/>
            <a:ext cx="10800000" cy="368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487170" y="4150360"/>
            <a:ext cx="10153105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48984" y="4331916"/>
            <a:ext cx="2123809" cy="4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7080" y="6126344"/>
            <a:ext cx="2114285" cy="48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115265"/>
            <a:ext cx="10800000" cy="85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1917700" y="2060575"/>
            <a:ext cx="9264105" cy="387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61045" y="3935095"/>
            <a:ext cx="26022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9405" y="4776470"/>
            <a:ext cx="559117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0800000" cy="427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67475" y="3126740"/>
            <a:ext cx="269430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4230631"/>
            <a:ext cx="1076190" cy="4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1" b="9535"/>
          <a:stretch>
            <a:fillRect/>
          </a:stretch>
        </p:blipFill>
        <p:spPr>
          <a:xfrm>
            <a:off x="1343025" y="4944110"/>
            <a:ext cx="10225405" cy="172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0554" y="5173133"/>
            <a:ext cx="2066666" cy="4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"/>
          <a:stretch>
            <a:fillRect/>
          </a:stretch>
        </p:blipFill>
        <p:spPr>
          <a:xfrm>
            <a:off x="1222375" y="2550160"/>
            <a:ext cx="9840050" cy="180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7523" y="3598757"/>
            <a:ext cx="3219047" cy="4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530" y="607695"/>
            <a:ext cx="9961880" cy="605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29225" y="5949950"/>
            <a:ext cx="33254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1222375" y="2119630"/>
            <a:ext cx="9986100" cy="265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99550" y="2263140"/>
            <a:ext cx="14236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4"/>
          <a:stretch>
            <a:fillRect/>
          </a:stretch>
        </p:blipFill>
        <p:spPr>
          <a:xfrm>
            <a:off x="1150620" y="899795"/>
            <a:ext cx="9984195" cy="525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3"/>
          <a:stretch>
            <a:fillRect/>
          </a:stretch>
        </p:blipFill>
        <p:spPr>
          <a:xfrm>
            <a:off x="1437640" y="899795"/>
            <a:ext cx="933903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6630" y="1922803"/>
            <a:ext cx="349503" cy="33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0075" y="3418205"/>
            <a:ext cx="49853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174" y="4354205"/>
            <a:ext cx="940972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612980"/>
            <a:ext cx="10800000" cy="348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4305" y="2421255"/>
            <a:ext cx="71481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2465" y="3290570"/>
            <a:ext cx="52609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222375" y="4077335"/>
            <a:ext cx="9912440" cy="259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7999" y="4364300"/>
            <a:ext cx="733333" cy="37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78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2755526"/>
            <a:ext cx="466666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3708071"/>
            <a:ext cx="476190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4632039"/>
            <a:ext cx="476190" cy="4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6190" y="4632039"/>
            <a:ext cx="1047619" cy="4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115265"/>
            <a:ext cx="10800000" cy="475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7496" y="1411012"/>
            <a:ext cx="457142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5591" y="1344230"/>
            <a:ext cx="466666" cy="4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020" y="2298254"/>
            <a:ext cx="1609523" cy="4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5591" y="3271358"/>
            <a:ext cx="1047619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9400" y="4234922"/>
            <a:ext cx="514285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4639" y="5227107"/>
            <a:ext cx="5047619" cy="4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545795"/>
            <a:ext cx="10800000" cy="382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1700" y="1657350"/>
            <a:ext cx="32518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8800" y="2656205"/>
            <a:ext cx="13970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6160" y="3554095"/>
            <a:ext cx="76663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3235" y="4601845"/>
            <a:ext cx="13538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8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796190" y="2747219"/>
            <a:ext cx="1019047" cy="4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238" y="2718613"/>
            <a:ext cx="2200000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42640" y="3672205"/>
            <a:ext cx="22250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77142" y="3672125"/>
            <a:ext cx="1590476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0476" y="4673312"/>
            <a:ext cx="447619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"/>
          <a:stretch>
            <a:fillRect/>
          </a:stretch>
        </p:blipFill>
        <p:spPr>
          <a:xfrm>
            <a:off x="807085" y="667385"/>
            <a:ext cx="10609580" cy="594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58730" y="5918835"/>
            <a:ext cx="64198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545795"/>
            <a:ext cx="10800000" cy="37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15" y="641350"/>
            <a:ext cx="10044430" cy="266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566035"/>
            <a:ext cx="5543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" b="53588"/>
          <a:stretch>
            <a:fillRect/>
          </a:stretch>
        </p:blipFill>
        <p:spPr>
          <a:xfrm>
            <a:off x="1744980" y="2299335"/>
            <a:ext cx="7381240" cy="228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2" r="6933" b="2326"/>
          <a:stretch>
            <a:fillRect/>
          </a:stretch>
        </p:blipFill>
        <p:spPr>
          <a:xfrm>
            <a:off x="1744980" y="4533265"/>
            <a:ext cx="7381240" cy="222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