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68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69" r:id="rId13"/>
    <p:sldId id="337" r:id="rId14"/>
    <p:sldId id="336" r:id="rId15"/>
    <p:sldId id="335" r:id="rId16"/>
    <p:sldId id="334" r:id="rId17"/>
    <p:sldId id="333" r:id="rId18"/>
    <p:sldId id="332" r:id="rId19"/>
    <p:sldId id="330" r:id="rId20"/>
    <p:sldId id="370" r:id="rId21"/>
    <p:sldId id="328" r:id="rId22"/>
    <p:sldId id="327" r:id="rId23"/>
    <p:sldId id="371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145" y="1804670"/>
            <a:ext cx="10125075" cy="952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595" y="3233420"/>
            <a:ext cx="7496175" cy="2400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2815"/>
            <a:ext cx="10800000" cy="3629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3052133"/>
            <a:ext cx="419047" cy="381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285" y="828245"/>
            <a:ext cx="98784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83228" y="1882647"/>
            <a:ext cx="975651" cy="41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01864" y="4357443"/>
            <a:ext cx="984362" cy="46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36765" y="4990465"/>
            <a:ext cx="399351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71446" y="6030544"/>
            <a:ext cx="418136" cy="426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19"/>
          <a:stretch>
            <a:fillRect/>
          </a:stretch>
        </p:blipFill>
        <p:spPr>
          <a:xfrm>
            <a:off x="1429385" y="1844675"/>
            <a:ext cx="9234170" cy="4940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476740" y="4437380"/>
            <a:ext cx="69913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447"/>
          <a:stretch>
            <a:fillRect/>
          </a:stretch>
        </p:blipFill>
        <p:spPr>
          <a:xfrm>
            <a:off x="1429385" y="702945"/>
            <a:ext cx="9234170" cy="1141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240" y="641985"/>
            <a:ext cx="9765030" cy="6132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09810" y="2493010"/>
            <a:ext cx="662940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828245"/>
            <a:ext cx="106532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8881" y="2134346"/>
            <a:ext cx="366381" cy="36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040"/>
            <a:ext cx="10800000" cy="3874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2771821"/>
            <a:ext cx="371428" cy="372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510"/>
            <a:ext cx="10800000" cy="4832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000" y="3302648"/>
            <a:ext cx="419048" cy="381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043510"/>
            <a:ext cx="10800000" cy="3818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9850" y="1387160"/>
            <a:ext cx="352380" cy="381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20"/>
          <a:stretch>
            <a:fillRect/>
          </a:stretch>
        </p:blipFill>
        <p:spPr>
          <a:xfrm>
            <a:off x="1559560" y="5012690"/>
            <a:ext cx="8832305" cy="905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828245"/>
            <a:ext cx="106362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0635" y="2104075"/>
            <a:ext cx="328280" cy="365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3050" y="539115"/>
            <a:ext cx="9277350" cy="6194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838440" y="2687320"/>
            <a:ext cx="148463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67685" y="4346575"/>
            <a:ext cx="145859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80385" y="5095240"/>
            <a:ext cx="190436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689305"/>
            <a:ext cx="10800000" cy="3371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772920" y="3417570"/>
            <a:ext cx="3837305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58421" y="4363190"/>
            <a:ext cx="1057142" cy="496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4"/>
          <a:stretch>
            <a:fillRect/>
          </a:stretch>
        </p:blipFill>
        <p:spPr>
          <a:xfrm>
            <a:off x="1222375" y="1617345"/>
            <a:ext cx="10128975" cy="3957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55618" y="1903660"/>
            <a:ext cx="1057141" cy="45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27046" y="2866899"/>
            <a:ext cx="1095238" cy="505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47000" y="3795395"/>
            <a:ext cx="195770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4"/>
          <a:stretch>
            <a:fillRect/>
          </a:stretch>
        </p:blipFill>
        <p:spPr>
          <a:xfrm>
            <a:off x="1222375" y="2191385"/>
            <a:ext cx="10056585" cy="2828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55618" y="3357262"/>
            <a:ext cx="1019047" cy="45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03237" y="4312732"/>
            <a:ext cx="1066666" cy="506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828245"/>
            <a:ext cx="107096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05822" y="2048343"/>
            <a:ext cx="1067185" cy="50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26275" y="3830320"/>
            <a:ext cx="264160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19975" y="4813300"/>
            <a:ext cx="217043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10" y="828245"/>
            <a:ext cx="105352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64080" y="2899410"/>
            <a:ext cx="588645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63035" y="2885440"/>
            <a:ext cx="61277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13730" y="2912745"/>
            <a:ext cx="708025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87615" y="2887980"/>
            <a:ext cx="66103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88475" y="2933065"/>
            <a:ext cx="67310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64385" y="3821430"/>
            <a:ext cx="69659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83355" y="3810635"/>
            <a:ext cx="60134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61355" y="3817620"/>
            <a:ext cx="63690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14285" y="3817620"/>
            <a:ext cx="61277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464675" y="3832860"/>
            <a:ext cx="60134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097405" y="4786630"/>
            <a:ext cx="60134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881120" y="4761865"/>
            <a:ext cx="72072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746750" y="4816475"/>
            <a:ext cx="61277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556500" y="4784090"/>
            <a:ext cx="68453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385300" y="4768850"/>
            <a:ext cx="69659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816100" y="5607685"/>
            <a:ext cx="1106805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938270" y="5697855"/>
            <a:ext cx="64897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768975" y="5737860"/>
            <a:ext cx="64897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552690" y="5726430"/>
            <a:ext cx="64897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378950" y="5735955"/>
            <a:ext cx="67310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187020"/>
            <a:ext cx="10800000" cy="4752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06040" y="1434669"/>
            <a:ext cx="2580952" cy="476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53659" y="2377640"/>
            <a:ext cx="2209523" cy="495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77469" y="5216081"/>
            <a:ext cx="1542857" cy="476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50"/>
          <a:stretch>
            <a:fillRect/>
          </a:stretch>
        </p:blipFill>
        <p:spPr>
          <a:xfrm>
            <a:off x="1958975" y="2276475"/>
            <a:ext cx="8410575" cy="4435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336405" y="3068955"/>
            <a:ext cx="61722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136"/>
          <a:stretch>
            <a:fillRect/>
          </a:stretch>
        </p:blipFill>
        <p:spPr>
          <a:xfrm>
            <a:off x="1958975" y="619125"/>
            <a:ext cx="8410575" cy="1152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42" b="67628"/>
          <a:stretch>
            <a:fillRect/>
          </a:stretch>
        </p:blipFill>
        <p:spPr>
          <a:xfrm>
            <a:off x="1958975" y="1483995"/>
            <a:ext cx="8410575" cy="1008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190" y="674370"/>
            <a:ext cx="9616440" cy="6067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04705" y="2656840"/>
            <a:ext cx="67373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305"/>
            <a:ext cx="10800000" cy="3714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2946519"/>
            <a:ext cx="333333" cy="380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305"/>
            <a:ext cx="10800000" cy="3717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2976134"/>
            <a:ext cx="419047" cy="371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349"/>
          <a:stretch>
            <a:fillRect/>
          </a:stretch>
        </p:blipFill>
        <p:spPr>
          <a:xfrm>
            <a:off x="975360" y="1195705"/>
            <a:ext cx="10241915" cy="1719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76485" y="2204085"/>
            <a:ext cx="59626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01" r="66960"/>
          <a:stretch>
            <a:fillRect/>
          </a:stretch>
        </p:blipFill>
        <p:spPr>
          <a:xfrm>
            <a:off x="5763895" y="3046730"/>
            <a:ext cx="3302000" cy="2858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38" t="63903" r="19715"/>
          <a:stretch>
            <a:fillRect/>
          </a:stretch>
        </p:blipFill>
        <p:spPr>
          <a:xfrm>
            <a:off x="8832850" y="3232150"/>
            <a:ext cx="2962910" cy="2673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97" r="65105" b="40020"/>
          <a:stretch>
            <a:fillRect/>
          </a:stretch>
        </p:blipFill>
        <p:spPr>
          <a:xfrm>
            <a:off x="118745" y="3187065"/>
            <a:ext cx="3486150" cy="2671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38" t="22655" r="18792" b="40018"/>
          <a:stretch>
            <a:fillRect/>
          </a:stretch>
        </p:blipFill>
        <p:spPr>
          <a:xfrm>
            <a:off x="3371850" y="3093720"/>
            <a:ext cx="3055620" cy="2764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10" y="971755"/>
            <a:ext cx="10800000" cy="5440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8748" y="2191242"/>
            <a:ext cx="333333" cy="381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2024-08-06T02:57:54Z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