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84" r:id="rId4"/>
    <p:sldId id="385" r:id="rId5"/>
    <p:sldId id="386" r:id="rId6"/>
    <p:sldId id="352" r:id="rId7"/>
    <p:sldId id="351" r:id="rId8"/>
    <p:sldId id="350" r:id="rId9"/>
    <p:sldId id="349" r:id="rId10"/>
    <p:sldId id="347" r:id="rId11"/>
    <p:sldId id="387" r:id="rId12"/>
    <p:sldId id="345" r:id="rId13"/>
    <p:sldId id="344" r:id="rId14"/>
    <p:sldId id="388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89" r:id="rId30"/>
    <p:sldId id="390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3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213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3067050"/>
            <a:ext cx="7162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84735"/>
            <a:ext cx="10800000" cy="288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9727" y="1018514"/>
            <a:ext cx="1600000" cy="4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335" y="1651635"/>
            <a:ext cx="964311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0203" y="2878144"/>
            <a:ext cx="2142857" cy="5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791845" y="3212260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197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9285" y="2027555"/>
            <a:ext cx="60940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695960" y="2852215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1755"/>
            <a:ext cx="10800000" cy="18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4162" y="1134181"/>
            <a:ext cx="2161905" cy="48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10" y="1835150"/>
            <a:ext cx="285242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767715" y="2708070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612980"/>
            <a:ext cx="10800000" cy="364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7395" y="1555750"/>
            <a:ext cx="38017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6543" y="1708300"/>
            <a:ext cx="2257142" cy="4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543" y="2698851"/>
            <a:ext cx="504761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3690" y="2513965"/>
            <a:ext cx="579120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14170" y="3452495"/>
            <a:ext cx="58629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1847215" y="3954780"/>
            <a:ext cx="8902700" cy="28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20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4013" y="1185780"/>
            <a:ext cx="1590476" cy="4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1155" y="2166958"/>
            <a:ext cx="428571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7822" y="2138380"/>
            <a:ext cx="1028572" cy="4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767715" y="2708705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756490"/>
            <a:ext cx="10800000" cy="268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6870" y="1978202"/>
            <a:ext cx="428571" cy="2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767715" y="3068750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05" y="684735"/>
            <a:ext cx="923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9648" y="2778539"/>
            <a:ext cx="358275" cy="32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204808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060"/>
            <a:ext cx="10800000" cy="3288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9530" y="4340860"/>
            <a:ext cx="6896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150620" y="899795"/>
            <a:ext cx="9912440" cy="522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5795"/>
            <a:ext cx="10800000" cy="4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07665" y="4709795"/>
            <a:ext cx="691769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863600" y="1123315"/>
            <a:ext cx="10272485" cy="487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5" y="828245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314" y="1888464"/>
            <a:ext cx="276816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756490"/>
            <a:ext cx="92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616" y="4328015"/>
            <a:ext cx="357905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755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5090" y="2208530"/>
            <a:ext cx="5918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3"/>
          <a:stretch>
            <a:fillRect/>
          </a:stretch>
        </p:blipFill>
        <p:spPr>
          <a:xfrm>
            <a:off x="935355" y="1904365"/>
            <a:ext cx="9985465" cy="333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2225" y="2033905"/>
            <a:ext cx="6356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904570"/>
            <a:ext cx="10800000" cy="332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05" b="79406"/>
          <a:stretch>
            <a:fillRect/>
          </a:stretch>
        </p:blipFill>
        <p:spPr>
          <a:xfrm>
            <a:off x="1509395" y="899795"/>
            <a:ext cx="9168765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23980"/>
          <a:stretch>
            <a:fillRect/>
          </a:stretch>
        </p:blipFill>
        <p:spPr>
          <a:xfrm>
            <a:off x="1273175" y="3512820"/>
            <a:ext cx="9816465" cy="322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2277745" y="1772920"/>
            <a:ext cx="8400505" cy="173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87178" y="2834414"/>
            <a:ext cx="1047619" cy="47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9083" y="2834414"/>
            <a:ext cx="1600000" cy="48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756490"/>
            <a:ext cx="10675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6210" y="1758950"/>
            <a:ext cx="566610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4312" y="4008863"/>
            <a:ext cx="404811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0047" y="5809452"/>
            <a:ext cx="38598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1" t="23980" r="53569"/>
          <a:stretch>
            <a:fillRect/>
          </a:stretch>
        </p:blipFill>
        <p:spPr>
          <a:xfrm>
            <a:off x="10201275" y="1844675"/>
            <a:ext cx="1511935" cy="322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900000"/>
            <a:ext cx="9978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920" y="2512695"/>
            <a:ext cx="42081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1551" y="4431743"/>
            <a:ext cx="351978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2050" y="5088890"/>
            <a:ext cx="70897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4900" y="6000115"/>
            <a:ext cx="736790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5" t="23980" r="29569"/>
          <a:stretch>
            <a:fillRect/>
          </a:stretch>
        </p:blipFill>
        <p:spPr>
          <a:xfrm>
            <a:off x="9409430" y="1628775"/>
            <a:ext cx="2447925" cy="322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1976325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62885" y="2799715"/>
            <a:ext cx="839978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85620" y="3928745"/>
            <a:ext cx="12338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75649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3429" y="4701671"/>
            <a:ext cx="419047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6286" y="5616496"/>
            <a:ext cx="380952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23980" r="68903"/>
          <a:stretch>
            <a:fillRect/>
          </a:stretch>
        </p:blipFill>
        <p:spPr>
          <a:xfrm>
            <a:off x="9984740" y="893445"/>
            <a:ext cx="207899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01" t="23980"/>
          <a:stretch>
            <a:fillRect/>
          </a:stretch>
        </p:blipFill>
        <p:spPr>
          <a:xfrm>
            <a:off x="10416540" y="3644900"/>
            <a:ext cx="140843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9585" y="2354580"/>
            <a:ext cx="30092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1925" y="2305050"/>
            <a:ext cx="15913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0000" y="3365554"/>
            <a:ext cx="2085714" cy="4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7" y="3356024"/>
            <a:ext cx="1666666" cy="4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380" y="4242354"/>
            <a:ext cx="2180952" cy="4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15580" y="4144010"/>
            <a:ext cx="18726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67619" y="5109624"/>
            <a:ext cx="1571428" cy="4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080"/>
            <a:ext cx="10800000" cy="2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9047" y="2257633"/>
            <a:ext cx="1000000" cy="4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4010267"/>
            <a:ext cx="466666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770" y="691515"/>
            <a:ext cx="8776970" cy="617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73870" y="3429000"/>
            <a:ext cx="708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285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2085" y="3490595"/>
            <a:ext cx="5410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26"/>
          <a:stretch>
            <a:fillRect/>
          </a:stretch>
        </p:blipFill>
        <p:spPr>
          <a:xfrm>
            <a:off x="791845" y="756285"/>
            <a:ext cx="10800080" cy="87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791845" y="3064305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629615"/>
            <a:ext cx="10800000" cy="18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86100" y="1915748"/>
            <a:ext cx="409523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365885" y="1186815"/>
            <a:ext cx="9768930" cy="85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1890" y="1186180"/>
            <a:ext cx="462661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8"/>
          <a:stretch>
            <a:fillRect/>
          </a:stretch>
        </p:blipFill>
        <p:spPr>
          <a:xfrm>
            <a:off x="480060" y="2203245"/>
            <a:ext cx="10800080" cy="34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