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58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943225"/>
            <a:ext cx="72866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365"/>
            <a:ext cx="10800000" cy="423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6202432"/>
            <a:ext cx="352380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11741" b="47013"/>
          <a:stretch>
            <a:fillRect/>
          </a:stretch>
        </p:blipFill>
        <p:spPr>
          <a:xfrm>
            <a:off x="3215640" y="44450"/>
            <a:ext cx="6105525" cy="268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41"/>
          <a:stretch>
            <a:fillRect/>
          </a:stretch>
        </p:blipFill>
        <p:spPr>
          <a:xfrm>
            <a:off x="1415415" y="188595"/>
            <a:ext cx="8356600" cy="638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313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492286"/>
            <a:ext cx="419047" cy="37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92"/>
          <a:stretch>
            <a:fillRect/>
          </a:stretch>
        </p:blipFill>
        <p:spPr>
          <a:xfrm>
            <a:off x="720090" y="1473835"/>
            <a:ext cx="10800080" cy="173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588985"/>
            <a:ext cx="333333" cy="37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" t="37813" r="64222"/>
          <a:stretch>
            <a:fillRect/>
          </a:stretch>
        </p:blipFill>
        <p:spPr>
          <a:xfrm>
            <a:off x="240665" y="3293745"/>
            <a:ext cx="271907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39384" r="16216"/>
          <a:stretch>
            <a:fillRect/>
          </a:stretch>
        </p:blipFill>
        <p:spPr>
          <a:xfrm>
            <a:off x="3143885" y="3352165"/>
            <a:ext cx="2834005" cy="22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" r="68221"/>
          <a:stretch>
            <a:fillRect/>
          </a:stretch>
        </p:blipFill>
        <p:spPr>
          <a:xfrm>
            <a:off x="6162040" y="3282950"/>
            <a:ext cx="2757805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4923" r="20219"/>
          <a:stretch>
            <a:fillRect/>
          </a:stretch>
        </p:blipFill>
        <p:spPr>
          <a:xfrm>
            <a:off x="9103995" y="3282950"/>
            <a:ext cx="2950210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245"/>
            <a:ext cx="10380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907" y="5031488"/>
            <a:ext cx="347841" cy="3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933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822397"/>
            <a:ext cx="371428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911860" y="1196340"/>
            <a:ext cx="10344875" cy="487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11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7434" y="2031960"/>
            <a:ext cx="329867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69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422600"/>
            <a:ext cx="352380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2622120"/>
            <a:ext cx="10800000" cy="383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6" r="3322"/>
          <a:stretch>
            <a:fillRect/>
          </a:stretch>
        </p:blipFill>
        <p:spPr>
          <a:xfrm>
            <a:off x="154305" y="190500"/>
            <a:ext cx="10441305" cy="267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652905" y="1617345"/>
            <a:ext cx="9120595" cy="364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38529" y="2409315"/>
            <a:ext cx="476190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243" y="3687587"/>
            <a:ext cx="714285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6624" y="3678047"/>
            <a:ext cx="1171428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148" y="3687587"/>
            <a:ext cx="952380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35730" r="98001" b="334"/>
          <a:stretch>
            <a:fillRect/>
          </a:stretch>
        </p:blipFill>
        <p:spPr>
          <a:xfrm>
            <a:off x="1703705" y="3644900"/>
            <a:ext cx="216535" cy="219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09395" y="1760855"/>
            <a:ext cx="9264740" cy="342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3590" y="2314640"/>
            <a:ext cx="485714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2162" y="2343274"/>
            <a:ext cx="257142" cy="1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5019" y="2324185"/>
            <a:ext cx="457142" cy="1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8828" y="2744143"/>
            <a:ext cx="466666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9305" y="2744143"/>
            <a:ext cx="190476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4066" y="2763232"/>
            <a:ext cx="466666" cy="1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7400" y="3173645"/>
            <a:ext cx="476190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4066" y="4023106"/>
            <a:ext cx="1390476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23590" y="4452608"/>
            <a:ext cx="942857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18828" y="4462152"/>
            <a:ext cx="923809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0"/>
          <a:stretch>
            <a:fillRect/>
          </a:stretch>
        </p:blipFill>
        <p:spPr>
          <a:xfrm>
            <a:off x="1007110" y="1473835"/>
            <a:ext cx="10489020" cy="430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3210" y="1598115"/>
            <a:ext cx="257142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4162" y="2027606"/>
            <a:ext cx="266666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9877" y="3726484"/>
            <a:ext cx="914285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7020" y="4614100"/>
            <a:ext cx="257142" cy="1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0829" y="4623645"/>
            <a:ext cx="266666" cy="1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35730" r="98001" b="334"/>
          <a:stretch>
            <a:fillRect/>
          </a:stretch>
        </p:blipFill>
        <p:spPr>
          <a:xfrm>
            <a:off x="767715" y="1412240"/>
            <a:ext cx="216535" cy="219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70" y="836295"/>
            <a:ext cx="9991090" cy="4606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32105"/>
            <a:ext cx="3059430" cy="2249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4437380"/>
            <a:ext cx="7019290" cy="23031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115060"/>
            <a:ext cx="10128975" cy="176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05300" y="2119630"/>
            <a:ext cx="12776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975" y="2851785"/>
            <a:ext cx="388366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258570"/>
            <a:ext cx="10200730" cy="179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9727" y="1497782"/>
            <a:ext cx="1047619" cy="46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0203" y="2339089"/>
            <a:ext cx="552380" cy="44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3069590"/>
            <a:ext cx="912114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258570"/>
            <a:ext cx="10200730" cy="162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4965" y="2230808"/>
            <a:ext cx="695238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805" y="2995295"/>
            <a:ext cx="912114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828245"/>
            <a:ext cx="9097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1969" y="3238286"/>
            <a:ext cx="304856" cy="3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