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4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2" r:id="rId19"/>
    <p:sldId id="330" r:id="rId20"/>
    <p:sldId id="375" r:id="rId21"/>
    <p:sldId id="329" r:id="rId22"/>
    <p:sldId id="376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2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23060"/>
            <a:ext cx="109156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3070860"/>
            <a:ext cx="932497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545795"/>
            <a:ext cx="10800000" cy="38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723630" cy="47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2348865"/>
            <a:ext cx="6832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4"/>
          <a:stretch>
            <a:fillRect/>
          </a:stretch>
        </p:blipFill>
        <p:spPr>
          <a:xfrm>
            <a:off x="2207895" y="5300980"/>
            <a:ext cx="892937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185" y="588645"/>
            <a:ext cx="9683750" cy="623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9175" y="1413510"/>
            <a:ext cx="5797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9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4576023"/>
            <a:ext cx="371428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6"/>
          <a:stretch>
            <a:fillRect/>
          </a:stretch>
        </p:blipFill>
        <p:spPr>
          <a:xfrm>
            <a:off x="1114425" y="692785"/>
            <a:ext cx="10106025" cy="43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220845"/>
            <a:ext cx="5626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r="31823"/>
          <a:stretch>
            <a:fillRect/>
          </a:stretch>
        </p:blipFill>
        <p:spPr>
          <a:xfrm>
            <a:off x="5232400" y="4869180"/>
            <a:ext cx="6887210" cy="157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" t="56408" r="39226" b="21093"/>
          <a:stretch>
            <a:fillRect/>
          </a:stretch>
        </p:blipFill>
        <p:spPr>
          <a:xfrm>
            <a:off x="263525" y="4869180"/>
            <a:ext cx="5609590" cy="168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830" y="564515"/>
            <a:ext cx="8525510" cy="628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0690" y="2075180"/>
            <a:ext cx="6438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263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546621"/>
            <a:ext cx="352380" cy="39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340" y="4003245"/>
            <a:ext cx="10800000" cy="14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975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3049" y="4349679"/>
            <a:ext cx="318265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187020"/>
            <a:ext cx="10800000" cy="468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9577" y="3873438"/>
            <a:ext cx="200001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5291" y="5073753"/>
            <a:ext cx="314285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81"/>
          <a:stretch>
            <a:fillRect/>
          </a:stretch>
        </p:blipFill>
        <p:spPr>
          <a:xfrm flipV="1">
            <a:off x="1150620" y="5779135"/>
            <a:ext cx="10800080" cy="22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231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415415" y="4006215"/>
            <a:ext cx="9577160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5" y="900000"/>
            <a:ext cx="9304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2843" y="3435384"/>
            <a:ext cx="1337359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76288" y="3074358"/>
            <a:ext cx="877898" cy="40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2104" y="3919487"/>
            <a:ext cx="385619" cy="26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7061" y="4633333"/>
            <a:ext cx="763033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59001" y="5355384"/>
            <a:ext cx="1591704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08229" y="6102051"/>
            <a:ext cx="287163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761060"/>
            <a:ext cx="10800000" cy="382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1482" y="2170701"/>
            <a:ext cx="304761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1006" y="2170701"/>
            <a:ext cx="466666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5291" y="3371047"/>
            <a:ext cx="580952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958" y="4580919"/>
            <a:ext cx="571428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7672" y="4580919"/>
            <a:ext cx="571428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00000"/>
            <a:ext cx="10800000" cy="537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1840" y="1894205"/>
            <a:ext cx="29952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3387" y="2930284"/>
            <a:ext cx="1028571" cy="4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9560" y="3731895"/>
            <a:ext cx="12439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5195" y="4581525"/>
            <a:ext cx="36487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3387" y="5627798"/>
            <a:ext cx="552380" cy="4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325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258775"/>
            <a:ext cx="10800000" cy="452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5291" y="2402363"/>
            <a:ext cx="1657143" cy="4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958" y="3288645"/>
            <a:ext cx="1095238" cy="4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4815" y="5089797"/>
            <a:ext cx="2704761" cy="4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258775"/>
            <a:ext cx="10800000" cy="475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2108" y="1506424"/>
            <a:ext cx="1580952" cy="4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2584" y="1496899"/>
            <a:ext cx="504761" cy="4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8640" y="2449195"/>
            <a:ext cx="22028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6625" y="2458720"/>
            <a:ext cx="13728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0630" y="4344670"/>
            <a:ext cx="11334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0145" y="4316095"/>
            <a:ext cx="11607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59727" y="5259261"/>
            <a:ext cx="3161904" cy="4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022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30740" y="1867535"/>
            <a:ext cx="98361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5289" y="5960042"/>
            <a:ext cx="945690" cy="4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6507" y="5968890"/>
            <a:ext cx="919175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4"/>
          <a:stretch>
            <a:fillRect/>
          </a:stretch>
        </p:blipFill>
        <p:spPr>
          <a:xfrm>
            <a:off x="1991360" y="539115"/>
            <a:ext cx="8304530" cy="620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650" y="4796790"/>
            <a:ext cx="7150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119835"/>
            <a:ext cx="10800000" cy="88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7945" y="2443999"/>
            <a:ext cx="333333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064715"/>
            <a:ext cx="10800000" cy="20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745"/>
            <a:ext cx="9102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4540" y="2533650"/>
            <a:ext cx="5321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3356610"/>
            <a:ext cx="912241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3"/>
          <a:stretch>
            <a:fillRect/>
          </a:stretch>
        </p:blipFill>
        <p:spPr>
          <a:xfrm>
            <a:off x="1826895" y="44245"/>
            <a:ext cx="9102725" cy="337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99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5088487"/>
            <a:ext cx="419047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