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48" r:id="rId9"/>
    <p:sldId id="330" r:id="rId10"/>
    <p:sldId id="329" r:id="rId11"/>
    <p:sldId id="328" r:id="rId12"/>
    <p:sldId id="350" r:id="rId13"/>
    <p:sldId id="351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" y="3107055"/>
            <a:ext cx="11746230" cy="643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"/>
          <a:stretch>
            <a:fillRect/>
          </a:stretch>
        </p:blipFill>
        <p:spPr>
          <a:xfrm>
            <a:off x="1078865" y="756285"/>
            <a:ext cx="10200095" cy="236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7822" y="2264646"/>
            <a:ext cx="838094" cy="42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90140"/>
            <a:ext cx="10800000" cy="3052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11450" y="5158105"/>
            <a:ext cx="765175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048080"/>
            <a:ext cx="10800000" cy="273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4865" y="2990215"/>
            <a:ext cx="14566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1155" y="4048476"/>
            <a:ext cx="4409523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330530"/>
            <a:ext cx="10800000" cy="457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4013" y="4228065"/>
            <a:ext cx="523809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1000" y="4934585"/>
            <a:ext cx="893953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04"/>
          <a:stretch>
            <a:fillRect/>
          </a:stretch>
        </p:blipFill>
        <p:spPr>
          <a:xfrm>
            <a:off x="720090" y="756285"/>
            <a:ext cx="10800080" cy="27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45" y="2833370"/>
            <a:ext cx="61658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53" r="44890"/>
          <a:stretch>
            <a:fillRect/>
          </a:stretch>
        </p:blipFill>
        <p:spPr>
          <a:xfrm>
            <a:off x="720090" y="3573575"/>
            <a:ext cx="5951945" cy="178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945" y="3069590"/>
            <a:ext cx="4577715" cy="350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68"/>
          <a:stretch>
            <a:fillRect/>
          </a:stretch>
        </p:blipFill>
        <p:spPr>
          <a:xfrm>
            <a:off x="1055370" y="3860595"/>
            <a:ext cx="10800080" cy="26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700" y="476885"/>
            <a:ext cx="4335780" cy="33153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29" b="62822"/>
          <a:stretch>
            <a:fillRect/>
          </a:stretch>
        </p:blipFill>
        <p:spPr>
          <a:xfrm>
            <a:off x="1055370" y="1845310"/>
            <a:ext cx="5472520" cy="172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800000" cy="5688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4620" y="1942465"/>
            <a:ext cx="66992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474040"/>
            <a:ext cx="10800000" cy="451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724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8671" y="2960233"/>
            <a:ext cx="907887" cy="42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9554" y="3858756"/>
            <a:ext cx="3754492" cy="47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8780" y="5577205"/>
            <a:ext cx="13087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090" y="596900"/>
            <a:ext cx="9088120" cy="456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66670" y="4293235"/>
            <a:ext cx="791273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6"/>
          <a:stretch>
            <a:fillRect/>
          </a:stretch>
        </p:blipFill>
        <p:spPr>
          <a:xfrm>
            <a:off x="2999740" y="5276215"/>
            <a:ext cx="7559675" cy="152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55570" y="5372100"/>
            <a:ext cx="808482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67990" y="6021070"/>
            <a:ext cx="7512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11"/>
          <a:stretch>
            <a:fillRect/>
          </a:stretch>
        </p:blipFill>
        <p:spPr>
          <a:xfrm>
            <a:off x="2103120" y="571500"/>
            <a:ext cx="8293100" cy="627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6005" y="4587875"/>
            <a:ext cx="122936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785" y="6021705"/>
            <a:ext cx="11963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" b="1344"/>
          <a:stretch>
            <a:fillRect/>
          </a:stretch>
        </p:blipFill>
        <p:spPr>
          <a:xfrm>
            <a:off x="1982470" y="621030"/>
            <a:ext cx="8322310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2024-08-07T09:35:18Z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