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37" r:id="rId6"/>
    <p:sldId id="336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3067050"/>
            <a:ext cx="119634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67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150620" y="684530"/>
            <a:ext cx="9912440" cy="455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9101" y="2649005"/>
            <a:ext cx="1009523" cy="5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291" y="2649005"/>
            <a:ext cx="476190" cy="4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6735" y="3505835"/>
            <a:ext cx="77406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8625" y="3593000"/>
            <a:ext cx="542857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0530" y="4489318"/>
            <a:ext cx="495238" cy="4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27459" b="27415"/>
          <a:stretch>
            <a:fillRect/>
          </a:stretch>
        </p:blipFill>
        <p:spPr>
          <a:xfrm>
            <a:off x="1128395" y="5157470"/>
            <a:ext cx="10176510" cy="16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222375" y="899795"/>
            <a:ext cx="9840685" cy="179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170" y="840105"/>
            <a:ext cx="252031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199515" y="2839085"/>
            <a:ext cx="9840685" cy="181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18472" y="3030024"/>
            <a:ext cx="1657143" cy="4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27459" b="27415"/>
          <a:stretch>
            <a:fillRect/>
          </a:stretch>
        </p:blipFill>
        <p:spPr>
          <a:xfrm>
            <a:off x="1128395" y="4726940"/>
            <a:ext cx="10176510" cy="16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52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5026924"/>
            <a:ext cx="552380" cy="4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1186815"/>
            <a:ext cx="9984830" cy="453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2285" y="2330026"/>
            <a:ext cx="561904" cy="4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2285" y="4149311"/>
            <a:ext cx="561904" cy="4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7523" y="5063716"/>
            <a:ext cx="552381" cy="4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10476" y="4210079"/>
            <a:ext cx="990476" cy="51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98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91428" y="803618"/>
            <a:ext cx="1057141" cy="4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1728214"/>
            <a:ext cx="1076190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0952" y="1709150"/>
            <a:ext cx="2142857" cy="4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23730" y="1657350"/>
            <a:ext cx="19335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2857" y="2624214"/>
            <a:ext cx="1580952" cy="47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4"/>
          <a:stretch>
            <a:fillRect/>
          </a:stretch>
        </p:blipFill>
        <p:spPr>
          <a:xfrm>
            <a:off x="720090" y="4128770"/>
            <a:ext cx="10800080" cy="261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6935" y="4163695"/>
            <a:ext cx="354711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761" y="4377419"/>
            <a:ext cx="514285" cy="45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2835" y="5013960"/>
            <a:ext cx="241617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4" grpId="0" bldLvl="0" animBg="1"/>
      <p:bldP spid="6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1755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86993" y="3757308"/>
            <a:ext cx="361904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532322"/>
            <a:ext cx="352380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80"/>
          <a:stretch>
            <a:fillRect/>
          </a:stretch>
        </p:blipFill>
        <p:spPr>
          <a:xfrm>
            <a:off x="1112520" y="891540"/>
            <a:ext cx="10130790" cy="260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2200" y="2708275"/>
            <a:ext cx="5632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20" r="38034"/>
          <a:stretch>
            <a:fillRect/>
          </a:stretch>
        </p:blipFill>
        <p:spPr>
          <a:xfrm>
            <a:off x="1112520" y="3141345"/>
            <a:ext cx="6277610" cy="345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4030696"/>
            <a:ext cx="41904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1271905" y="5588635"/>
            <a:ext cx="8040460" cy="107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51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758233"/>
            <a:ext cx="419047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124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58095" y="3610263"/>
            <a:ext cx="419047" cy="3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2024-08-06T12:25:35Z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