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6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77" r:id="rId12"/>
    <p:sldId id="342" r:id="rId13"/>
    <p:sldId id="341" r:id="rId14"/>
    <p:sldId id="378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79" r:id="rId24"/>
    <p:sldId id="328" r:id="rId25"/>
    <p:sldId id="380" r:id="rId26"/>
    <p:sldId id="326" r:id="rId27"/>
    <p:sldId id="38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905125"/>
            <a:ext cx="81915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437640" y="1330325"/>
            <a:ext cx="9480640" cy="480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96865" y="1509395"/>
            <a:ext cx="152971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9010" y="2493645"/>
            <a:ext cx="8559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58" r="12217"/>
          <a:stretch>
            <a:fillRect/>
          </a:stretch>
        </p:blipFill>
        <p:spPr>
          <a:xfrm flipV="1">
            <a:off x="1437640" y="1257935"/>
            <a:ext cx="9480550" cy="1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4692" y="2560924"/>
            <a:ext cx="495238" cy="4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365885" y="1545590"/>
            <a:ext cx="9480640" cy="451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7223" y="1917711"/>
            <a:ext cx="990476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3890" y="4053848"/>
            <a:ext cx="409523" cy="4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0556" y="4959799"/>
            <a:ext cx="552380" cy="4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23" r="12217"/>
          <a:stretch>
            <a:fillRect/>
          </a:stretch>
        </p:blipFill>
        <p:spPr>
          <a:xfrm flipV="1">
            <a:off x="1365885" y="1340485"/>
            <a:ext cx="9480550" cy="37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263140"/>
            <a:ext cx="1020073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80855" y="3267710"/>
            <a:ext cx="13042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078865" y="899795"/>
            <a:ext cx="10344875" cy="544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8298" y="2004853"/>
            <a:ext cx="1066666" cy="5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4475" y="3637915"/>
            <a:ext cx="18014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3060" y="4728889"/>
            <a:ext cx="2161904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9727" y="5633726"/>
            <a:ext cx="1085714" cy="4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36"/>
          <a:stretch>
            <a:fillRect/>
          </a:stretch>
        </p:blipFill>
        <p:spPr>
          <a:xfrm>
            <a:off x="1271905" y="1557020"/>
            <a:ext cx="9585960" cy="142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349500"/>
            <a:ext cx="5168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0" b="5069"/>
          <a:stretch>
            <a:fillRect/>
          </a:stretch>
        </p:blipFill>
        <p:spPr>
          <a:xfrm>
            <a:off x="1831975" y="2924810"/>
            <a:ext cx="902589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91"/>
          <a:stretch>
            <a:fillRect/>
          </a:stretch>
        </p:blipFill>
        <p:spPr>
          <a:xfrm>
            <a:off x="1271905" y="621030"/>
            <a:ext cx="958596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427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828245"/>
            <a:ext cx="9183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5061" y="2975080"/>
            <a:ext cx="283438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756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7501" y="1980608"/>
            <a:ext cx="331982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007110" y="2837180"/>
            <a:ext cx="9336495" cy="367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6"/>
          <a:stretch>
            <a:fillRect/>
          </a:stretch>
        </p:blipFill>
        <p:spPr>
          <a:xfrm>
            <a:off x="2494280" y="188595"/>
            <a:ext cx="7562850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57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4362937"/>
            <a:ext cx="447619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5278381"/>
            <a:ext cx="447619" cy="3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35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96305" y="2639695"/>
            <a:ext cx="12293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2440" y="2639060"/>
            <a:ext cx="7918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2535" y="3650615"/>
            <a:ext cx="9220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9630" y="3496945"/>
            <a:ext cx="23469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9760" y="3540125"/>
            <a:ext cx="14738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62600" y="4547870"/>
            <a:ext cx="245999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258775"/>
            <a:ext cx="10800000" cy="269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6870" y="3301649"/>
            <a:ext cx="1038095" cy="47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774190" y="4219575"/>
            <a:ext cx="9480640" cy="17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64576" y="5279392"/>
            <a:ext cx="1019047" cy="4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3"/>
          <a:stretch>
            <a:fillRect/>
          </a:stretch>
        </p:blipFill>
        <p:spPr>
          <a:xfrm>
            <a:off x="1078865" y="1330325"/>
            <a:ext cx="10273755" cy="459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1155" y="2418216"/>
            <a:ext cx="1085715" cy="50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4420" y="5194935"/>
            <a:ext cx="32099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4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55370" y="899795"/>
            <a:ext cx="10272485" cy="54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8"/>
          <a:stretch>
            <a:fillRect/>
          </a:stretch>
        </p:blipFill>
        <p:spPr>
          <a:xfrm>
            <a:off x="1316990" y="659765"/>
            <a:ext cx="9577070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5920" y="3357245"/>
            <a:ext cx="7188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3560" y="4220845"/>
            <a:ext cx="38544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1045" y="4999990"/>
            <a:ext cx="88773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0575" y="5917565"/>
            <a:ext cx="12141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2191385"/>
            <a:ext cx="10128975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2985" y="4013200"/>
            <a:ext cx="20650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899795"/>
            <a:ext cx="10200730" cy="559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1632" y="3034023"/>
            <a:ext cx="380952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8775" y="3958131"/>
            <a:ext cx="1009523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7105" y="4669155"/>
            <a:ext cx="77724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8298" y="5739660"/>
            <a:ext cx="523809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705" y="598170"/>
            <a:ext cx="8769350" cy="622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44990" y="4570095"/>
            <a:ext cx="66421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6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1473835"/>
            <a:ext cx="10200730" cy="401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6870" y="2759925"/>
            <a:ext cx="552380" cy="4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3536" y="4722092"/>
            <a:ext cx="561904" cy="5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8"/>
          <a:stretch>
            <a:fillRect/>
          </a:stretch>
        </p:blipFill>
        <p:spPr>
          <a:xfrm>
            <a:off x="1078865" y="1258570"/>
            <a:ext cx="10202000" cy="487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3536" y="2460282"/>
            <a:ext cx="561904" cy="5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9251" y="4424652"/>
            <a:ext cx="561904" cy="5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78865" y="2047875"/>
            <a:ext cx="10200730" cy="285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5917" y="3287982"/>
            <a:ext cx="561903" cy="4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48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365885" y="1545590"/>
            <a:ext cx="9480640" cy="39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5795" y="2939400"/>
            <a:ext cx="1104761" cy="47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3414" y="4762541"/>
            <a:ext cx="466666" cy="41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