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2" r:id="rId8"/>
    <p:sldId id="338" r:id="rId9"/>
    <p:sldId id="336" r:id="rId10"/>
    <p:sldId id="334" r:id="rId11"/>
    <p:sldId id="332" r:id="rId12"/>
    <p:sldId id="330" r:id="rId13"/>
    <p:sldId id="326" r:id="rId14"/>
    <p:sldId id="368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2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2957195"/>
            <a:ext cx="73152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510"/>
            <a:ext cx="10800000" cy="2722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932760"/>
            <a:ext cx="10800000" cy="225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4336" y="4085236"/>
            <a:ext cx="552380" cy="22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4812" y="4085236"/>
            <a:ext cx="333333" cy="22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89574" y="4561724"/>
            <a:ext cx="3038095" cy="3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11345" y="5118100"/>
            <a:ext cx="243522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61003" y="5314576"/>
            <a:ext cx="2514285" cy="26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8622" y="5829183"/>
            <a:ext cx="2923809" cy="25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9"/>
          <a:stretch>
            <a:fillRect/>
          </a:stretch>
        </p:blipFill>
        <p:spPr>
          <a:xfrm>
            <a:off x="720090" y="899795"/>
            <a:ext cx="10800080" cy="58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29"/>
          <a:stretch>
            <a:fillRect/>
          </a:stretch>
        </p:blipFill>
        <p:spPr>
          <a:xfrm>
            <a:off x="6312535" y="1609725"/>
            <a:ext cx="2880450" cy="216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5" t="21419" r="60224"/>
          <a:stretch>
            <a:fillRect/>
          </a:stretch>
        </p:blipFill>
        <p:spPr>
          <a:xfrm>
            <a:off x="845185" y="1484630"/>
            <a:ext cx="2592070" cy="214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1" t="24039" r="12883"/>
          <a:stretch>
            <a:fillRect/>
          </a:stretch>
        </p:blipFill>
        <p:spPr>
          <a:xfrm>
            <a:off x="3805555" y="1556385"/>
            <a:ext cx="2376715" cy="2073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37" r="29992"/>
          <a:stretch>
            <a:fillRect/>
          </a:stretch>
        </p:blipFill>
        <p:spPr>
          <a:xfrm>
            <a:off x="9120505" y="1609725"/>
            <a:ext cx="2448470" cy="216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709240"/>
            <a:ext cx="10800000" cy="1819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356241" y="3814008"/>
            <a:ext cx="2038095" cy="26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7193" y="4356900"/>
            <a:ext cx="4523809" cy="26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97355" y="4867910"/>
            <a:ext cx="254698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5574870"/>
            <a:ext cx="10800000" cy="102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489574" y="5642031"/>
            <a:ext cx="2076190" cy="239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70527" y="6188920"/>
            <a:ext cx="1219047" cy="239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1556590"/>
            <a:ext cx="10800000" cy="1622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7708622" y="2224494"/>
            <a:ext cx="3685714" cy="25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08622" y="2768359"/>
            <a:ext cx="2200000" cy="25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29"/>
          <a:stretch>
            <a:fillRect/>
          </a:stretch>
        </p:blipFill>
        <p:spPr>
          <a:xfrm>
            <a:off x="6312535" y="3403600"/>
            <a:ext cx="2880450" cy="216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5" t="21419" r="60224"/>
          <a:stretch>
            <a:fillRect/>
          </a:stretch>
        </p:blipFill>
        <p:spPr>
          <a:xfrm>
            <a:off x="845185" y="3278505"/>
            <a:ext cx="2592070" cy="214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1" t="24039" r="12883"/>
          <a:stretch>
            <a:fillRect/>
          </a:stretch>
        </p:blipFill>
        <p:spPr>
          <a:xfrm>
            <a:off x="3805555" y="3350260"/>
            <a:ext cx="2376715" cy="2073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37" r="29992"/>
          <a:stretch>
            <a:fillRect/>
          </a:stretch>
        </p:blipFill>
        <p:spPr>
          <a:xfrm>
            <a:off x="9120505" y="3403600"/>
            <a:ext cx="2448470" cy="216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35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615" y="2662555"/>
            <a:ext cx="1056449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615" y="3097530"/>
            <a:ext cx="1030478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0440" y="3757930"/>
            <a:ext cx="169354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0140" y="4339590"/>
            <a:ext cx="1040003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19810" y="4797425"/>
            <a:ext cx="1048512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00952" y="5616143"/>
            <a:ext cx="10314285" cy="2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10615" y="6111875"/>
            <a:ext cx="1040892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795"/>
            <a:ext cx="10800000" cy="3740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62857" y="4370623"/>
            <a:ext cx="247619" cy="2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19835"/>
            <a:ext cx="10800000" cy="2755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2310522"/>
            <a:ext cx="228571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040"/>
            <a:ext cx="10800000" cy="425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1683690"/>
            <a:ext cx="228571" cy="20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2857" y="4218557"/>
            <a:ext cx="257142" cy="2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775"/>
            <a:ext cx="10800000" cy="3572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62857" y="2011407"/>
            <a:ext cx="247619" cy="2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/>
          <a:stretch>
            <a:fillRect/>
          </a:stretch>
        </p:blipFill>
        <p:spPr>
          <a:xfrm>
            <a:off x="983615" y="4867910"/>
            <a:ext cx="5664290" cy="111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510"/>
            <a:ext cx="10800000" cy="1162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1776985"/>
            <a:ext cx="219047" cy="20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/>
          <a:stretch>
            <a:fillRect/>
          </a:stretch>
        </p:blipFill>
        <p:spPr>
          <a:xfrm>
            <a:off x="6024245" y="2325370"/>
            <a:ext cx="5369560" cy="179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63"/>
          <a:stretch>
            <a:fillRect/>
          </a:stretch>
        </p:blipFill>
        <p:spPr>
          <a:xfrm>
            <a:off x="983615" y="2220595"/>
            <a:ext cx="5112475" cy="2254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87750"/>
            <a:ext cx="10800000" cy="1679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881904" y="5232093"/>
            <a:ext cx="219047" cy="20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10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91428" y="1081153"/>
            <a:ext cx="209523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305"/>
            <a:ext cx="10800000" cy="106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850085"/>
            <a:ext cx="10800000" cy="2689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49745" y="3394710"/>
            <a:ext cx="392874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1620" y="5167834"/>
            <a:ext cx="3685714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346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3809" y="3874904"/>
            <a:ext cx="2761904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221050"/>
            <a:ext cx="10800000" cy="225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6075" y="4838065"/>
            <a:ext cx="270827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3860" y="5545687"/>
            <a:ext cx="1123809" cy="25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9574" y="6098414"/>
            <a:ext cx="333333" cy="21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2024-08-06T02:34:01Z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