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78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0" r:id="rId15"/>
    <p:sldId id="338" r:id="rId16"/>
    <p:sldId id="336" r:id="rId17"/>
    <p:sldId id="335" r:id="rId18"/>
    <p:sldId id="334" r:id="rId19"/>
    <p:sldId id="332" r:id="rId20"/>
    <p:sldId id="331" r:id="rId21"/>
    <p:sldId id="379" r:id="rId22"/>
    <p:sldId id="329" r:id="rId23"/>
    <p:sldId id="328" r:id="rId24"/>
    <p:sldId id="327" r:id="rId25"/>
    <p:sldId id="380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2025" y="3119120"/>
            <a:ext cx="10267950" cy="619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5"/>
          <a:stretch>
            <a:fillRect/>
          </a:stretch>
        </p:blipFill>
        <p:spPr>
          <a:xfrm>
            <a:off x="983615" y="1196340"/>
            <a:ext cx="10272485" cy="3717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550" y="828245"/>
            <a:ext cx="95504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11018" y="1098113"/>
            <a:ext cx="294765" cy="33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351"/>
          <a:stretch>
            <a:fillRect/>
          </a:stretch>
        </p:blipFill>
        <p:spPr>
          <a:xfrm>
            <a:off x="1437640" y="1043305"/>
            <a:ext cx="9550400" cy="2456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80600" y="2931160"/>
            <a:ext cx="50736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09" t="47654" r="48230"/>
          <a:stretch>
            <a:fillRect/>
          </a:stretch>
        </p:blipFill>
        <p:spPr>
          <a:xfrm>
            <a:off x="283845" y="3679508"/>
            <a:ext cx="3345180" cy="2642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51" t="45151" r="6881"/>
          <a:stretch>
            <a:fillRect/>
          </a:stretch>
        </p:blipFill>
        <p:spPr>
          <a:xfrm>
            <a:off x="3710305" y="3553778"/>
            <a:ext cx="2893060" cy="2768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553"/>
          <a:stretch>
            <a:fillRect/>
          </a:stretch>
        </p:blipFill>
        <p:spPr>
          <a:xfrm>
            <a:off x="6684645" y="3754438"/>
            <a:ext cx="2943225" cy="2567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44" r="24889"/>
          <a:stretch>
            <a:fillRect/>
          </a:stretch>
        </p:blipFill>
        <p:spPr>
          <a:xfrm>
            <a:off x="9637395" y="3754438"/>
            <a:ext cx="2193925" cy="2567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98"/>
          <a:stretch>
            <a:fillRect/>
          </a:stretch>
        </p:blipFill>
        <p:spPr>
          <a:xfrm>
            <a:off x="1365885" y="899795"/>
            <a:ext cx="9662160" cy="2960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998075" y="3277235"/>
            <a:ext cx="41465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15" t="52659" r="62243"/>
          <a:stretch>
            <a:fillRect/>
          </a:stretch>
        </p:blipFill>
        <p:spPr>
          <a:xfrm>
            <a:off x="623570" y="3933190"/>
            <a:ext cx="2448560" cy="2726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50" t="55150" r="8590"/>
          <a:stretch>
            <a:fillRect/>
          </a:stretch>
        </p:blipFill>
        <p:spPr>
          <a:xfrm>
            <a:off x="3215640" y="3933190"/>
            <a:ext cx="2807880" cy="2583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57"/>
          <a:stretch>
            <a:fillRect/>
          </a:stretch>
        </p:blipFill>
        <p:spPr>
          <a:xfrm>
            <a:off x="5656580" y="3867150"/>
            <a:ext cx="3323590" cy="2783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43" r="24218"/>
          <a:stretch>
            <a:fillRect/>
          </a:stretch>
        </p:blipFill>
        <p:spPr>
          <a:xfrm>
            <a:off x="8886825" y="3860800"/>
            <a:ext cx="2637790" cy="2783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849"/>
          <a:stretch>
            <a:fillRect/>
          </a:stretch>
        </p:blipFill>
        <p:spPr>
          <a:xfrm>
            <a:off x="1437640" y="1043305"/>
            <a:ext cx="9416415" cy="2600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49371" y="3038315"/>
            <a:ext cx="307243" cy="340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7" t="47654" r="58203"/>
          <a:stretch>
            <a:fillRect/>
          </a:stretch>
        </p:blipFill>
        <p:spPr>
          <a:xfrm>
            <a:off x="220345" y="3754755"/>
            <a:ext cx="3115945" cy="2509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75" t="48900"/>
          <a:stretch>
            <a:fillRect/>
          </a:stretch>
        </p:blipFill>
        <p:spPr>
          <a:xfrm>
            <a:off x="3318510" y="3819525"/>
            <a:ext cx="3844290" cy="2451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24"/>
          <a:stretch>
            <a:fillRect/>
          </a:stretch>
        </p:blipFill>
        <p:spPr>
          <a:xfrm>
            <a:off x="7132955" y="3423920"/>
            <a:ext cx="2208530" cy="2829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79" t="20840" r="18221"/>
          <a:stretch>
            <a:fillRect/>
          </a:stretch>
        </p:blipFill>
        <p:spPr>
          <a:xfrm>
            <a:off x="9105900" y="4032250"/>
            <a:ext cx="2863215" cy="224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1755"/>
            <a:ext cx="10800000" cy="5024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2306551"/>
            <a:ext cx="333333" cy="38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7"/>
          <a:stretch>
            <a:fillRect/>
          </a:stretch>
        </p:blipFill>
        <p:spPr>
          <a:xfrm>
            <a:off x="1150620" y="1043305"/>
            <a:ext cx="9986100" cy="4928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084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53"/>
          <a:stretch>
            <a:fillRect/>
          </a:stretch>
        </p:blipFill>
        <p:spPr>
          <a:xfrm>
            <a:off x="1344295" y="2781300"/>
            <a:ext cx="9552395" cy="3493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4"/>
          <a:stretch>
            <a:fillRect/>
          </a:stretch>
        </p:blipFill>
        <p:spPr>
          <a:xfrm>
            <a:off x="1199515" y="899795"/>
            <a:ext cx="10056585" cy="1938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61329" y="1129226"/>
            <a:ext cx="1600000" cy="468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008948" y="2065233"/>
            <a:ext cx="6904761" cy="496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53"/>
          <a:stretch>
            <a:fillRect/>
          </a:stretch>
        </p:blipFill>
        <p:spPr>
          <a:xfrm>
            <a:off x="1344295" y="2780665"/>
            <a:ext cx="9552395" cy="3493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128395" y="908685"/>
            <a:ext cx="9912440" cy="1898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52114" y="2044361"/>
            <a:ext cx="4809523" cy="50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53"/>
          <a:stretch>
            <a:fillRect/>
          </a:stretch>
        </p:blipFill>
        <p:spPr>
          <a:xfrm>
            <a:off x="1344295" y="2780665"/>
            <a:ext cx="9552395" cy="3493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527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015238" y="3254084"/>
            <a:ext cx="3352380" cy="505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48571" y="4102317"/>
            <a:ext cx="2714285" cy="495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58095" y="4092787"/>
            <a:ext cx="2828570" cy="505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20265" y="4812030"/>
            <a:ext cx="506984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20000" y="5798783"/>
            <a:ext cx="1019047" cy="467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612980"/>
            <a:ext cx="10800000" cy="2828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19060" y="1587500"/>
            <a:ext cx="246824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02965" y="2583180"/>
            <a:ext cx="246253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53"/>
          <a:stretch>
            <a:fillRect/>
          </a:stretch>
        </p:blipFill>
        <p:spPr>
          <a:xfrm>
            <a:off x="1344295" y="3282950"/>
            <a:ext cx="9552395" cy="3493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570"/>
            <a:ext cx="10800000" cy="2748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3"/>
          <a:stretch>
            <a:fillRect/>
          </a:stretch>
        </p:blipFill>
        <p:spPr>
          <a:xfrm>
            <a:off x="1222375" y="1043305"/>
            <a:ext cx="9840685" cy="4702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41332" y="1425089"/>
            <a:ext cx="1228571" cy="372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4"/>
          <a:stretch>
            <a:fillRect/>
          </a:stretch>
        </p:blipFill>
        <p:spPr>
          <a:xfrm>
            <a:off x="1150620" y="2119630"/>
            <a:ext cx="10056585" cy="3020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90915" y="2393950"/>
            <a:ext cx="236347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41006" y="3425213"/>
            <a:ext cx="8971428" cy="495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69577" y="4378044"/>
            <a:ext cx="5314285" cy="50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9"/>
          <a:stretch>
            <a:fillRect/>
          </a:stretch>
        </p:blipFill>
        <p:spPr>
          <a:xfrm>
            <a:off x="1222375" y="1115060"/>
            <a:ext cx="9984830" cy="4766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15590" y="3972560"/>
            <a:ext cx="5196205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97505" y="4951095"/>
            <a:ext cx="5113655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305" y="900000"/>
            <a:ext cx="92765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93468" y="2920909"/>
            <a:ext cx="433560" cy="39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60589" y="2929090"/>
            <a:ext cx="458101" cy="38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44071" y="2929090"/>
            <a:ext cx="409019" cy="37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94831" y="2912727"/>
            <a:ext cx="482642" cy="40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70132" y="2937272"/>
            <a:ext cx="417199" cy="34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29073" y="2904545"/>
            <a:ext cx="474462" cy="43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96194" y="2920909"/>
            <a:ext cx="474462" cy="39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71496" y="2929090"/>
            <a:ext cx="441740" cy="38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758911" y="3902727"/>
            <a:ext cx="368117" cy="30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527867" y="3894545"/>
            <a:ext cx="556266" cy="31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394988" y="3902727"/>
            <a:ext cx="572627" cy="30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04847" y="3902727"/>
            <a:ext cx="678972" cy="39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161952" y="3894545"/>
            <a:ext cx="482642" cy="31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996352" y="3902727"/>
            <a:ext cx="572627" cy="30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896194" y="3902727"/>
            <a:ext cx="499003" cy="30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755135" y="3894545"/>
            <a:ext cx="507184" cy="31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701648" y="4778181"/>
            <a:ext cx="466282" cy="36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634212" y="4770000"/>
            <a:ext cx="400838" cy="37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435890" y="4802727"/>
            <a:ext cx="449921" cy="34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327553" y="4753636"/>
            <a:ext cx="449921" cy="42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161952" y="4770000"/>
            <a:ext cx="474462" cy="37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037254" y="4778181"/>
            <a:ext cx="425380" cy="35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904375" y="4778181"/>
            <a:ext cx="458101" cy="36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668927" y="5735454"/>
            <a:ext cx="548085" cy="31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626032" y="5735454"/>
            <a:ext cx="368117" cy="30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386808" y="5727272"/>
            <a:ext cx="572627" cy="31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253929" y="5735454"/>
            <a:ext cx="588987" cy="39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7129231" y="5727272"/>
            <a:ext cx="564446" cy="40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8045434" y="5735454"/>
            <a:ext cx="466282" cy="30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8847112" y="5727272"/>
            <a:ext cx="588988" cy="31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1187020"/>
            <a:ext cx="10800000" cy="4513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374640" y="2178050"/>
            <a:ext cx="1073785" cy="1193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12365" y="3570605"/>
            <a:ext cx="8103235" cy="1186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39815" y="4956175"/>
            <a:ext cx="269621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2263345"/>
            <a:ext cx="10800000" cy="2516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69251" y="2530222"/>
            <a:ext cx="523809" cy="371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07865" y="3248660"/>
            <a:ext cx="245935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828245"/>
            <a:ext cx="104953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68260" y="2552700"/>
            <a:ext cx="230441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40927" y="3476733"/>
            <a:ext cx="990298" cy="463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62575" y="4923155"/>
            <a:ext cx="2306320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27408" y="5115833"/>
            <a:ext cx="1036573" cy="444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20900" y="5731510"/>
            <a:ext cx="129032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5795"/>
            <a:ext cx="10800000" cy="3994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67619" y="4910738"/>
            <a:ext cx="419047" cy="381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28"/>
          <a:stretch>
            <a:fillRect/>
          </a:stretch>
        </p:blipFill>
        <p:spPr>
          <a:xfrm>
            <a:off x="1632585" y="260350"/>
            <a:ext cx="7748270" cy="6219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020"/>
            <a:ext cx="10800000" cy="4710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0805" y="1473835"/>
            <a:ext cx="598805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020"/>
            <a:ext cx="10800000" cy="4727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3436158"/>
            <a:ext cx="371428" cy="371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2024-08-07T08:59:48Z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