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6" r:id="rId7"/>
    <p:sldId id="344" r:id="rId8"/>
    <p:sldId id="343" r:id="rId9"/>
    <p:sldId id="341" r:id="rId10"/>
    <p:sldId id="339" r:id="rId11"/>
    <p:sldId id="374" r:id="rId12"/>
    <p:sldId id="334" r:id="rId13"/>
    <p:sldId id="332" r:id="rId14"/>
    <p:sldId id="329" r:id="rId15"/>
    <p:sldId id="328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57195"/>
            <a:ext cx="72771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73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1904" y="3562253"/>
            <a:ext cx="323809" cy="1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904" y="3552721"/>
            <a:ext cx="704761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7465" y="3793490"/>
            <a:ext cx="23787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4790" y="4378960"/>
            <a:ext cx="23837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96190" y="4582270"/>
            <a:ext cx="571428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4761" y="4982650"/>
            <a:ext cx="4000000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358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3501936"/>
            <a:ext cx="2542857" cy="40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4055772"/>
            <a:ext cx="1133333" cy="2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9340"/>
            <a:ext cx="10800000" cy="218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84812" y="4595199"/>
            <a:ext cx="790476" cy="2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665" y="4931410"/>
            <a:ext cx="123380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27670" y="5501490"/>
            <a:ext cx="866666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7810" y="5921375"/>
            <a:ext cx="986663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8146" y="6350542"/>
            <a:ext cx="6590476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20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00" y="2997405"/>
            <a:ext cx="10800000" cy="163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5157" y="3149944"/>
            <a:ext cx="847619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9442" y="3645697"/>
            <a:ext cx="409523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4750" y="4084320"/>
            <a:ext cx="47002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300" y="4581095"/>
            <a:ext cx="10800000" cy="199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21170" y="4625975"/>
            <a:ext cx="343217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8490" y="5248149"/>
            <a:ext cx="2923809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0871" y="5705558"/>
            <a:ext cx="3057142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9919" y="6220143"/>
            <a:ext cx="190476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128395" y="2130425"/>
            <a:ext cx="10056585" cy="262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8305" y="2206845"/>
            <a:ext cx="2228571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4019" y="2673668"/>
            <a:ext cx="2209523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4495" y="2664141"/>
            <a:ext cx="3447619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276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3405472"/>
            <a:ext cx="2476190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860370"/>
            <a:ext cx="10800000" cy="229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000"/>
            <a:ext cx="10800000" cy="278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4312" y="2425579"/>
            <a:ext cx="1504761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2407" y="2663951"/>
            <a:ext cx="1114285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8122" y="2654416"/>
            <a:ext cx="1504761" cy="2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6693" y="3131159"/>
            <a:ext cx="866666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4" t="22019" r="21995"/>
          <a:stretch>
            <a:fillRect/>
          </a:stretch>
        </p:blipFill>
        <p:spPr>
          <a:xfrm>
            <a:off x="3143885" y="4509135"/>
            <a:ext cx="6768465" cy="17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3789250"/>
            <a:ext cx="10800000" cy="97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35265" y="3913289"/>
            <a:ext cx="7647619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6217" y="4399905"/>
            <a:ext cx="314285" cy="21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65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3276056"/>
            <a:ext cx="247619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67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841873"/>
            <a:ext cx="228571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1428" y="4130400"/>
            <a:ext cx="209523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227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473911"/>
            <a:ext cx="209523" cy="2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690"/>
            <a:ext cx="10800000" cy="230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62857" y="3788810"/>
            <a:ext cx="247619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241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6740" y="2331085"/>
            <a:ext cx="39433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859735"/>
            <a:ext cx="10800000" cy="184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100"/>
            <a:ext cx="10800000" cy="229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506955"/>
            <a:ext cx="228571" cy="2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40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1411229"/>
            <a:ext cx="257142" cy="2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2415102"/>
            <a:ext cx="428571" cy="2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2834376"/>
            <a:ext cx="4114285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282236"/>
            <a:ext cx="9990476" cy="2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768212"/>
            <a:ext cx="419047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15970"/>
            <a:ext cx="10800000" cy="224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998137" y="4750264"/>
            <a:ext cx="323809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9089" y="5198690"/>
            <a:ext cx="314285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4327" y="5656657"/>
            <a:ext cx="323809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6708" y="6105083"/>
            <a:ext cx="323809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91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38020"/>
            <a:ext cx="10800000" cy="83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8146" y="2905422"/>
            <a:ext cx="1180952" cy="25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70835"/>
            <a:ext cx="10800000" cy="257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108622" y="3847285"/>
            <a:ext cx="285715" cy="25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7670" y="4277319"/>
            <a:ext cx="285714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4336" y="4697796"/>
            <a:ext cx="838095" cy="24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4336" y="5538751"/>
            <a:ext cx="4409523" cy="25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8622" y="5548307"/>
            <a:ext cx="866665" cy="25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8146" y="5968785"/>
            <a:ext cx="4123809" cy="25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512310" y="1404620"/>
            <a:ext cx="4440010" cy="133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2024-08-06T02:27:09Z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