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36" r:id="rId5"/>
    <p:sldId id="335" r:id="rId6"/>
    <p:sldId id="334" r:id="rId7"/>
    <p:sldId id="333" r:id="rId8"/>
    <p:sldId id="349" r:id="rId9"/>
    <p:sldId id="331" r:id="rId10"/>
    <p:sldId id="35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2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200" y="3090545"/>
            <a:ext cx="441960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043510"/>
            <a:ext cx="10800000" cy="491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078865" y="1043305"/>
            <a:ext cx="10056585" cy="175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4965" y="2187100"/>
            <a:ext cx="333333" cy="37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5" t="36794"/>
          <a:stretch>
            <a:fillRect/>
          </a:stretch>
        </p:blipFill>
        <p:spPr>
          <a:xfrm>
            <a:off x="911860" y="2853055"/>
            <a:ext cx="10392410" cy="310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630" y="2116455"/>
            <a:ext cx="9337040" cy="453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8750" y="2857500"/>
            <a:ext cx="191516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2035" y="3724910"/>
            <a:ext cx="180657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03335" y="3714115"/>
            <a:ext cx="104076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2440" y="5283835"/>
            <a:ext cx="123063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5" t="36794"/>
          <a:stretch>
            <a:fillRect/>
          </a:stretch>
        </p:blipFill>
        <p:spPr>
          <a:xfrm>
            <a:off x="2769870" y="112395"/>
            <a:ext cx="7174230" cy="214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541225"/>
            <a:ext cx="10800000" cy="3546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40140" y="1542415"/>
            <a:ext cx="122999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3387" y="2553021"/>
            <a:ext cx="1542857" cy="45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7196" y="2553021"/>
            <a:ext cx="1619047" cy="45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5" t="36794"/>
          <a:stretch>
            <a:fillRect/>
          </a:stretch>
        </p:blipFill>
        <p:spPr>
          <a:xfrm>
            <a:off x="1919605" y="4088130"/>
            <a:ext cx="8912860" cy="266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900000"/>
            <a:ext cx="10800000" cy="326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4013" y="2948390"/>
            <a:ext cx="1028571" cy="41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5" t="36794"/>
          <a:stretch>
            <a:fillRect/>
          </a:stretch>
        </p:blipFill>
        <p:spPr>
          <a:xfrm>
            <a:off x="1701800" y="3573145"/>
            <a:ext cx="8912860" cy="266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828245"/>
            <a:ext cx="9766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62955" y="2120900"/>
            <a:ext cx="121285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0130" y="3260090"/>
            <a:ext cx="48260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74710" y="3124835"/>
            <a:ext cx="175006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24075" y="4883150"/>
            <a:ext cx="516382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66787" y="5984652"/>
            <a:ext cx="508140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5100"/>
            <a:ext cx="10800000" cy="2059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4085" y="2498090"/>
            <a:ext cx="245999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1428" y="3583875"/>
            <a:ext cx="1066666" cy="50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020"/>
            <a:ext cx="10800000" cy="457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24761" y="5066050"/>
            <a:ext cx="361905" cy="39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545795"/>
            <a:ext cx="10800000" cy="3941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5" b="2379"/>
          <a:stretch>
            <a:fillRect/>
          </a:stretch>
        </p:blipFill>
        <p:spPr>
          <a:xfrm>
            <a:off x="1216025" y="836930"/>
            <a:ext cx="9908540" cy="590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0930" y="2853055"/>
            <a:ext cx="54864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00"/>
          <a:stretch>
            <a:fillRect/>
          </a:stretch>
        </p:blipFill>
        <p:spPr>
          <a:xfrm>
            <a:off x="791210" y="953135"/>
            <a:ext cx="10646410" cy="488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11675" y="4005580"/>
            <a:ext cx="123190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2930" y="4942205"/>
            <a:ext cx="144272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75" y="2567510"/>
            <a:ext cx="10800000" cy="2988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45"/>
          <a:stretch>
            <a:fillRect/>
          </a:stretch>
        </p:blipFill>
        <p:spPr>
          <a:xfrm>
            <a:off x="476885" y="551180"/>
            <a:ext cx="10760710" cy="1987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069590" y="1631315"/>
            <a:ext cx="137604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42245" y="1703070"/>
            <a:ext cx="74231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5279" y="2901735"/>
            <a:ext cx="561904" cy="41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91470" y="3847115"/>
            <a:ext cx="1038095" cy="44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4" b="52227"/>
          <a:stretch>
            <a:fillRect/>
          </a:stretch>
        </p:blipFill>
        <p:spPr>
          <a:xfrm>
            <a:off x="6959600" y="4077335"/>
            <a:ext cx="2631440" cy="2585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4"/>
          <a:stretch>
            <a:fillRect/>
          </a:stretch>
        </p:blipFill>
        <p:spPr>
          <a:xfrm>
            <a:off x="2032000" y="1341120"/>
            <a:ext cx="8176260" cy="535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89875" y="4078605"/>
            <a:ext cx="170561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9515" y="4730115"/>
            <a:ext cx="154432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9245" y="6022340"/>
            <a:ext cx="131000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06"/>
          <a:stretch>
            <a:fillRect/>
          </a:stretch>
        </p:blipFill>
        <p:spPr>
          <a:xfrm>
            <a:off x="2032000" y="506730"/>
            <a:ext cx="8176260" cy="104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