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76" r:id="rId5"/>
    <p:sldId id="377" r:id="rId6"/>
    <p:sldId id="378" r:id="rId7"/>
    <p:sldId id="347" r:id="rId8"/>
    <p:sldId id="346" r:id="rId9"/>
    <p:sldId id="345" r:id="rId10"/>
    <p:sldId id="344" r:id="rId11"/>
    <p:sldId id="343" r:id="rId12"/>
    <p:sldId id="342" r:id="rId13"/>
    <p:sldId id="379" r:id="rId14"/>
    <p:sldId id="340" r:id="rId15"/>
    <p:sldId id="339" r:id="rId16"/>
    <p:sldId id="338" r:id="rId17"/>
    <p:sldId id="337" r:id="rId18"/>
    <p:sldId id="336" r:id="rId19"/>
    <p:sldId id="335" r:id="rId20"/>
    <p:sldId id="380" r:id="rId21"/>
    <p:sldId id="333" r:id="rId22"/>
    <p:sldId id="332" r:id="rId23"/>
    <p:sldId id="331" r:id="rId24"/>
    <p:sldId id="330" r:id="rId25"/>
    <p:sldId id="329" r:id="rId26"/>
    <p:sldId id="381" r:id="rId27"/>
    <p:sldId id="327" r:id="rId28"/>
    <p:sldId id="382" r:id="rId29"/>
    <p:sldId id="383" r:id="rId30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4" Type="http://schemas.openxmlformats.org/officeDocument/2006/relationships/tags" Target="tags/tag1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4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5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7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8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66695" y="2233295"/>
            <a:ext cx="6657975" cy="23907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545795"/>
            <a:ext cx="10800000" cy="42543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48571" y="2795377"/>
            <a:ext cx="428570" cy="3720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9305" y="900000"/>
            <a:ext cx="922147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795619" y="2876949"/>
            <a:ext cx="317140" cy="3172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258775"/>
            <a:ext cx="10800000" cy="47350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3820160" y="2333625"/>
            <a:ext cx="4747260" cy="626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041140" y="3292475"/>
            <a:ext cx="2831465" cy="577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4086860" y="4194175"/>
            <a:ext cx="7282815" cy="636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2740025" y="5162550"/>
            <a:ext cx="726440" cy="545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0" grpId="0" bldLvl="0" animBg="1"/>
      <p:bldP spid="15" grpId="0" bldLvl="0" animBg="1"/>
      <p:bldP spid="18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552"/>
          <a:stretch>
            <a:fillRect/>
          </a:stretch>
        </p:blipFill>
        <p:spPr>
          <a:xfrm>
            <a:off x="2872740" y="1904365"/>
            <a:ext cx="6744425" cy="26517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586935" y="3077905"/>
            <a:ext cx="438095" cy="3529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510745" y="3993679"/>
            <a:ext cx="923809" cy="3815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755" y="971755"/>
            <a:ext cx="10800000" cy="56875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385425" y="5109845"/>
            <a:ext cx="546735" cy="521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755" y="1474040"/>
            <a:ext cx="10800000" cy="42976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91755" y="2646121"/>
            <a:ext cx="428571" cy="371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755" y="2335100"/>
            <a:ext cx="10800000" cy="26520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32390" y="3382010"/>
            <a:ext cx="647065" cy="585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755" y="971755"/>
            <a:ext cx="10800000" cy="52961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29850" y="2143386"/>
            <a:ext cx="371428" cy="3714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755" y="1689305"/>
            <a:ext cx="10800000" cy="36186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01278" y="2882787"/>
            <a:ext cx="419047" cy="3723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2285" y="828245"/>
            <a:ext cx="985762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345940" y="1711325"/>
            <a:ext cx="2670810" cy="577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698365" y="2571750"/>
            <a:ext cx="6310630" cy="536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160776" y="3464619"/>
            <a:ext cx="486796" cy="4524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855845" y="4154170"/>
            <a:ext cx="2658745" cy="566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4601210" y="5012690"/>
            <a:ext cx="6360795" cy="572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3160776" y="5918275"/>
            <a:ext cx="486796" cy="4437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11" grpId="0" bldLvl="0" animBg="1"/>
      <p:bldP spid="13" grpId="0" bldLvl="0" animBg="1"/>
      <p:bldP spid="15" grpId="0" bldLvl="0" animBg="1"/>
      <p:bldP spid="21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115265"/>
            <a:ext cx="10800000" cy="49446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853333" y="2677744"/>
            <a:ext cx="1580952" cy="4668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91428" y="3554256"/>
            <a:ext cx="1047619" cy="495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748571" y="4449823"/>
            <a:ext cx="504761" cy="495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815238" y="5345391"/>
            <a:ext cx="552380" cy="457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967619" y="5373973"/>
            <a:ext cx="476190" cy="3906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081904" y="5345391"/>
            <a:ext cx="552380" cy="457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5553"/>
          <a:stretch>
            <a:fillRect/>
          </a:stretch>
        </p:blipFill>
        <p:spPr>
          <a:xfrm>
            <a:off x="2729230" y="1258570"/>
            <a:ext cx="6960325" cy="43694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348187" y="2365467"/>
            <a:ext cx="580952" cy="3816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433901" y="3281350"/>
            <a:ext cx="580952" cy="3529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348187" y="4111369"/>
            <a:ext cx="1095238" cy="429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338663" y="5017712"/>
            <a:ext cx="1247619" cy="4197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4848"/>
          <a:stretch>
            <a:fillRect/>
          </a:stretch>
        </p:blipFill>
        <p:spPr>
          <a:xfrm>
            <a:off x="1413510" y="764540"/>
            <a:ext cx="9459595" cy="22821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63" t="35156" r="4214"/>
          <a:stretch>
            <a:fillRect/>
          </a:stretch>
        </p:blipFill>
        <p:spPr>
          <a:xfrm>
            <a:off x="2277745" y="2996565"/>
            <a:ext cx="7128510" cy="37350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49"/>
          <a:stretch>
            <a:fillRect/>
          </a:stretch>
        </p:blipFill>
        <p:spPr>
          <a:xfrm>
            <a:off x="1078865" y="899795"/>
            <a:ext cx="9984830" cy="26841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164489" y="1148339"/>
            <a:ext cx="1742857" cy="3629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097822" y="2036630"/>
            <a:ext cx="1390476" cy="3629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916870" y="2944024"/>
            <a:ext cx="400000" cy="3534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63" t="35156" r="4214"/>
          <a:stretch>
            <a:fillRect/>
          </a:stretch>
        </p:blipFill>
        <p:spPr>
          <a:xfrm>
            <a:off x="4152265" y="2853055"/>
            <a:ext cx="7128510" cy="37350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553"/>
          <a:stretch>
            <a:fillRect/>
          </a:stretch>
        </p:blipFill>
        <p:spPr>
          <a:xfrm>
            <a:off x="1437640" y="899795"/>
            <a:ext cx="9552395" cy="17627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475645" y="1138190"/>
            <a:ext cx="771428" cy="3715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161359" y="2024260"/>
            <a:ext cx="733332" cy="3620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63" t="35156" r="4214"/>
          <a:stretch>
            <a:fillRect/>
          </a:stretch>
        </p:blipFill>
        <p:spPr>
          <a:xfrm>
            <a:off x="2277745" y="2708910"/>
            <a:ext cx="7128510" cy="37350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219"/>
          <a:stretch>
            <a:fillRect/>
          </a:stretch>
        </p:blipFill>
        <p:spPr>
          <a:xfrm>
            <a:off x="1222375" y="3913505"/>
            <a:ext cx="9912440" cy="27241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879427" y="4180398"/>
            <a:ext cx="1057142" cy="352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079427" y="5066186"/>
            <a:ext cx="419047" cy="3714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669904" y="5951974"/>
            <a:ext cx="304762" cy="3714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63" t="35156" r="4214"/>
          <a:stretch>
            <a:fillRect/>
          </a:stretch>
        </p:blipFill>
        <p:spPr>
          <a:xfrm>
            <a:off x="2710815" y="252095"/>
            <a:ext cx="7128510" cy="37350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0605" y="758825"/>
            <a:ext cx="10259060" cy="58985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49"/>
          <a:stretch>
            <a:fillRect/>
          </a:stretch>
        </p:blipFill>
        <p:spPr>
          <a:xfrm>
            <a:off x="1222375" y="612775"/>
            <a:ext cx="9984830" cy="28200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976880" y="2618105"/>
            <a:ext cx="1273810" cy="519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781040" y="2526665"/>
            <a:ext cx="1423670" cy="610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003237" y="2670947"/>
            <a:ext cx="1019047" cy="438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567" t="36624" r="18581"/>
          <a:stretch>
            <a:fillRect/>
          </a:stretch>
        </p:blipFill>
        <p:spPr>
          <a:xfrm>
            <a:off x="3424555" y="3357880"/>
            <a:ext cx="5199380" cy="33324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8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219"/>
          <a:stretch>
            <a:fillRect/>
          </a:stretch>
        </p:blipFill>
        <p:spPr>
          <a:xfrm>
            <a:off x="1150620" y="756285"/>
            <a:ext cx="9912440" cy="43345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8788625" y="861278"/>
            <a:ext cx="1619047" cy="4858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217196" y="1747214"/>
            <a:ext cx="1638095" cy="4953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217196" y="2642677"/>
            <a:ext cx="1590476" cy="4953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769577" y="2652203"/>
            <a:ext cx="1638094" cy="4858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093387" y="3528614"/>
            <a:ext cx="1676190" cy="4953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8931482" y="3538140"/>
            <a:ext cx="1676190" cy="4572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567" t="36624" r="18581"/>
          <a:stretch>
            <a:fillRect/>
          </a:stretch>
        </p:blipFill>
        <p:spPr>
          <a:xfrm>
            <a:off x="6600190" y="4220845"/>
            <a:ext cx="3900170" cy="24999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10" grpId="0" bldLvl="0" animBg="1"/>
      <p:bldP spid="11" grpId="0" bldLvl="0" animBg="1"/>
      <p:bldP spid="13" grpId="0" bldLvl="0" animBg="1"/>
      <p:bldP spid="14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84"/>
          <a:stretch>
            <a:fillRect/>
          </a:stretch>
        </p:blipFill>
        <p:spPr>
          <a:xfrm>
            <a:off x="1222375" y="541020"/>
            <a:ext cx="10056585" cy="45269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159115" y="659765"/>
            <a:ext cx="1829435" cy="621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974665" y="1684813"/>
            <a:ext cx="1552380" cy="447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041265" y="2430145"/>
            <a:ext cx="2874010" cy="617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464040" y="2482215"/>
            <a:ext cx="1567815" cy="565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927225" y="3476625"/>
            <a:ext cx="1114425" cy="447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9955618" y="3466906"/>
            <a:ext cx="1009523" cy="457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910715" y="4352925"/>
            <a:ext cx="5634990" cy="495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567" t="36624" r="18581"/>
          <a:stretch>
            <a:fillRect/>
          </a:stretch>
        </p:blipFill>
        <p:spPr>
          <a:xfrm>
            <a:off x="6888480" y="4077335"/>
            <a:ext cx="4253230" cy="27260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bldLvl="0" animBg="1"/>
      <p:bldP spid="11" grpId="0" bldLvl="0" animBg="1"/>
      <p:bldP spid="13" grpId="0" bldLvl="0" animBg="1"/>
      <p:bldP spid="14" grpId="0" bldLvl="0" animBg="1"/>
      <p:bldP spid="1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119835"/>
            <a:ext cx="10800000" cy="26281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5920000" y="2301413"/>
            <a:ext cx="1019047" cy="4873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421380" y="2995295"/>
            <a:ext cx="1512570" cy="653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095365" y="3005455"/>
            <a:ext cx="1453515" cy="643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203690" y="3005455"/>
            <a:ext cx="1468755" cy="643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9" grpId="0" bldLvl="0" animBg="1"/>
      <p:bldP spid="11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761060"/>
            <a:ext cx="10800000" cy="35707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5053333" y="1971101"/>
            <a:ext cx="2161904" cy="486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43580" y="2725420"/>
            <a:ext cx="2426970" cy="601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875520" y="3547745"/>
            <a:ext cx="1612265" cy="691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291428" y="4644360"/>
            <a:ext cx="990476" cy="4773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8" grpId="0" bldLvl="0" animBg="1"/>
      <p:bldP spid="10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3510" y="1258775"/>
            <a:ext cx="10800000" cy="44893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7587319" y="2354900"/>
            <a:ext cx="2114285" cy="4861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234938" y="3231801"/>
            <a:ext cx="1571428" cy="4765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615890" y="4127764"/>
            <a:ext cx="3076190" cy="4765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444462" y="4995133"/>
            <a:ext cx="4752380" cy="4956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9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3825" y="734695"/>
            <a:ext cx="9563100" cy="60902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9756140" y="4580890"/>
            <a:ext cx="635000" cy="587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0530" y="828245"/>
            <a:ext cx="1006139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138354" y="2745286"/>
            <a:ext cx="346026" cy="3461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330530"/>
            <a:ext cx="10800000" cy="46548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05714" y="3476742"/>
            <a:ext cx="361904" cy="372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245"/>
            <a:ext cx="10800000" cy="57525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24761" y="4094991"/>
            <a:ext cx="361905" cy="390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YTNjM2EwNWJlZTJhNGZjOTUwNGJmNTFmZWFlMWExNzk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5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63</cp:revision>
  <dcterms:created xsi:type="dcterms:W3CDTF">2015-09-16T06:44:00Z</dcterms:created>
  <dcterms:modified xsi:type="dcterms:W3CDTF">2024-08-06T07:30:48Z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2052-12.1.0.16388</vt:lpwstr>
  </property>
  <property fmtid="{D5CDD505-2E9C-101B-9397-08002B2CF9AE}" pid="3" name="ICV">
    <vt:lpwstr>0803F182AC044BA3913AF2E555CD301E</vt:lpwstr>
  </property>
</Properties>
</file>