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94" r:id="rId7"/>
    <p:sldId id="395" r:id="rId8"/>
    <p:sldId id="355" r:id="rId9"/>
    <p:sldId id="354" r:id="rId10"/>
    <p:sldId id="353" r:id="rId11"/>
    <p:sldId id="352" r:id="rId12"/>
    <p:sldId id="351" r:id="rId13"/>
    <p:sldId id="390" r:id="rId14"/>
    <p:sldId id="348" r:id="rId15"/>
    <p:sldId id="391" r:id="rId16"/>
    <p:sldId id="346" r:id="rId17"/>
    <p:sldId id="344" r:id="rId18"/>
    <p:sldId id="343" r:id="rId19"/>
    <p:sldId id="392" r:id="rId20"/>
    <p:sldId id="340" r:id="rId21"/>
    <p:sldId id="393" r:id="rId22"/>
    <p:sldId id="338" r:id="rId23"/>
    <p:sldId id="337" r:id="rId24"/>
    <p:sldId id="336" r:id="rId25"/>
    <p:sldId id="335" r:id="rId26"/>
    <p:sldId id="334" r:id="rId27"/>
    <p:sldId id="332" r:id="rId28"/>
    <p:sldId id="331" r:id="rId29"/>
    <p:sldId id="330" r:id="rId30"/>
    <p:sldId id="329" r:id="rId31"/>
    <p:sldId id="328" r:id="rId32"/>
    <p:sldId id="327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6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725" y="2905125"/>
            <a:ext cx="744855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09" b="1626"/>
          <a:stretch>
            <a:fillRect/>
          </a:stretch>
        </p:blipFill>
        <p:spPr>
          <a:xfrm>
            <a:off x="1344930" y="2493010"/>
            <a:ext cx="8439150" cy="4248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7" r="21497" b="61091"/>
          <a:stretch>
            <a:fillRect/>
          </a:stretch>
        </p:blipFill>
        <p:spPr>
          <a:xfrm>
            <a:off x="3143885" y="-243205"/>
            <a:ext cx="5328920" cy="278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41"/>
          <a:stretch>
            <a:fillRect/>
          </a:stretch>
        </p:blipFill>
        <p:spPr>
          <a:xfrm>
            <a:off x="1809115" y="608965"/>
            <a:ext cx="8792210" cy="375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5" t="55150" r="18134"/>
          <a:stretch>
            <a:fillRect/>
          </a:stretch>
        </p:blipFill>
        <p:spPr>
          <a:xfrm>
            <a:off x="1703070" y="4364990"/>
            <a:ext cx="3813810" cy="240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/>
          <a:stretch>
            <a:fillRect/>
          </a:stretch>
        </p:blipFill>
        <p:spPr>
          <a:xfrm>
            <a:off x="5527040" y="4317365"/>
            <a:ext cx="5817870" cy="251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115265"/>
            <a:ext cx="10800000" cy="2825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0275" y="2098040"/>
            <a:ext cx="787209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7822" y="3177006"/>
            <a:ext cx="961904" cy="40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5" t="55150" r="18134"/>
          <a:stretch>
            <a:fillRect/>
          </a:stretch>
        </p:blipFill>
        <p:spPr>
          <a:xfrm>
            <a:off x="4544695" y="3203575"/>
            <a:ext cx="4756150" cy="299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900000"/>
            <a:ext cx="10800000" cy="2674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69251" y="1941002"/>
            <a:ext cx="4780952" cy="48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4980" y="2715260"/>
            <a:ext cx="380047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5" t="55150" r="18134"/>
          <a:stretch>
            <a:fillRect/>
          </a:stretch>
        </p:blipFill>
        <p:spPr>
          <a:xfrm>
            <a:off x="3648075" y="3644900"/>
            <a:ext cx="4665980" cy="293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900000"/>
            <a:ext cx="85237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62989" y="2494151"/>
            <a:ext cx="864406" cy="36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8555" y="3117850"/>
            <a:ext cx="329692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485" y="3776980"/>
            <a:ext cx="751522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5510" y="4591685"/>
            <a:ext cx="739775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57250" y="5250815"/>
            <a:ext cx="749046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13105" y="5962650"/>
            <a:ext cx="616013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47"/>
          <a:stretch>
            <a:fillRect/>
          </a:stretch>
        </p:blipFill>
        <p:spPr>
          <a:xfrm>
            <a:off x="8303260" y="3117850"/>
            <a:ext cx="3816350" cy="1699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3" grpId="0" bldLvl="0" animBg="1"/>
      <p:bldP spid="17" grpId="0" bldLvl="0" animBg="1"/>
      <p:bldP spid="2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96340"/>
            <a:ext cx="8111490" cy="485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64" b="43926"/>
          <a:stretch>
            <a:fillRect/>
          </a:stretch>
        </p:blipFill>
        <p:spPr>
          <a:xfrm>
            <a:off x="7968615" y="0"/>
            <a:ext cx="4176395" cy="230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1" r="23955" b="42164"/>
          <a:stretch>
            <a:fillRect/>
          </a:stretch>
        </p:blipFill>
        <p:spPr>
          <a:xfrm>
            <a:off x="8616315" y="1916430"/>
            <a:ext cx="92075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36" r="79870"/>
          <a:stretch>
            <a:fillRect/>
          </a:stretch>
        </p:blipFill>
        <p:spPr>
          <a:xfrm>
            <a:off x="10056495" y="2564765"/>
            <a:ext cx="1368425" cy="1732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5" t="56090" r="30092" b="1747"/>
          <a:stretch>
            <a:fillRect/>
          </a:stretch>
        </p:blipFill>
        <p:spPr>
          <a:xfrm>
            <a:off x="8544560" y="4364990"/>
            <a:ext cx="3312160" cy="1732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/>
          <a:stretch>
            <a:fillRect/>
          </a:stretch>
        </p:blipFill>
        <p:spPr>
          <a:xfrm>
            <a:off x="1868170" y="1402080"/>
            <a:ext cx="8616315" cy="91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3794" y="1564361"/>
            <a:ext cx="1619047" cy="495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64" b="43926"/>
          <a:stretch>
            <a:fillRect/>
          </a:stretch>
        </p:blipFill>
        <p:spPr>
          <a:xfrm>
            <a:off x="3717290" y="2346960"/>
            <a:ext cx="5886450" cy="3247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828245"/>
            <a:ext cx="10800000" cy="1806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11781" y="1067217"/>
            <a:ext cx="485714" cy="40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7496" y="1917959"/>
            <a:ext cx="3809523" cy="48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3"/>
          <a:stretch>
            <a:fillRect/>
          </a:stretch>
        </p:blipFill>
        <p:spPr>
          <a:xfrm>
            <a:off x="1702435" y="2708910"/>
            <a:ext cx="9577160" cy="1927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23840" y="2926715"/>
            <a:ext cx="584390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4249" y="3988085"/>
            <a:ext cx="590476" cy="372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64" b="43926"/>
          <a:stretch>
            <a:fillRect/>
          </a:stretch>
        </p:blipFill>
        <p:spPr>
          <a:xfrm>
            <a:off x="4509770" y="3614420"/>
            <a:ext cx="5332095" cy="294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930" y="538480"/>
            <a:ext cx="9218930" cy="414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44110" y="3099435"/>
            <a:ext cx="471233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49" b="43926"/>
          <a:stretch>
            <a:fillRect/>
          </a:stretch>
        </p:blipFill>
        <p:spPr>
          <a:xfrm>
            <a:off x="1127125" y="4364990"/>
            <a:ext cx="5184140" cy="238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89" r="30091" b="1855"/>
          <a:stretch>
            <a:fillRect/>
          </a:stretch>
        </p:blipFill>
        <p:spPr>
          <a:xfrm>
            <a:off x="6311265" y="4940935"/>
            <a:ext cx="5087620" cy="1849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1"/>
          <a:stretch>
            <a:fillRect/>
          </a:stretch>
        </p:blipFill>
        <p:spPr>
          <a:xfrm>
            <a:off x="1391920" y="1186815"/>
            <a:ext cx="9408885" cy="2047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3925" y="1438910"/>
            <a:ext cx="213995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1830" y="2596806"/>
            <a:ext cx="1104761" cy="37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49" b="43926"/>
          <a:stretch>
            <a:fillRect/>
          </a:stretch>
        </p:blipFill>
        <p:spPr>
          <a:xfrm>
            <a:off x="469265" y="3206750"/>
            <a:ext cx="5782310" cy="266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89" r="30091" b="1855"/>
          <a:stretch>
            <a:fillRect/>
          </a:stretch>
        </p:blipFill>
        <p:spPr>
          <a:xfrm>
            <a:off x="6233160" y="3896995"/>
            <a:ext cx="5674360" cy="206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1"/>
          <a:stretch>
            <a:fillRect/>
          </a:stretch>
        </p:blipFill>
        <p:spPr>
          <a:xfrm>
            <a:off x="1652905" y="1617345"/>
            <a:ext cx="9120595" cy="327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62338" y="2456126"/>
            <a:ext cx="514285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52815" y="2456126"/>
            <a:ext cx="514285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43291" y="3294702"/>
            <a:ext cx="485714" cy="22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62338" y="3713990"/>
            <a:ext cx="466666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33767" y="4142807"/>
            <a:ext cx="980952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3716655"/>
            <a:ext cx="483235" cy="1870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559560" y="981075"/>
            <a:ext cx="9552395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0898" y="1277087"/>
            <a:ext cx="514285" cy="45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97735" y="2233295"/>
            <a:ext cx="598614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49" b="43926"/>
          <a:stretch>
            <a:fillRect/>
          </a:stretch>
        </p:blipFill>
        <p:spPr>
          <a:xfrm>
            <a:off x="544830" y="3368040"/>
            <a:ext cx="5774690" cy="265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89" r="30091" b="1855"/>
          <a:stretch>
            <a:fillRect/>
          </a:stretch>
        </p:blipFill>
        <p:spPr>
          <a:xfrm>
            <a:off x="6237605" y="4058920"/>
            <a:ext cx="5665470" cy="2059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415415" y="836295"/>
            <a:ext cx="9552395" cy="3056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515" y="3109400"/>
            <a:ext cx="304761" cy="35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49" b="43926"/>
          <a:stretch>
            <a:fillRect/>
          </a:stretch>
        </p:blipFill>
        <p:spPr>
          <a:xfrm>
            <a:off x="473075" y="3598545"/>
            <a:ext cx="5960110" cy="274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89" r="30091" b="1855"/>
          <a:stretch>
            <a:fillRect/>
          </a:stretch>
        </p:blipFill>
        <p:spPr>
          <a:xfrm>
            <a:off x="6022975" y="4298315"/>
            <a:ext cx="5849620" cy="212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828245"/>
            <a:ext cx="9744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5" y="900000"/>
            <a:ext cx="10800000" cy="4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41524" y="3197906"/>
            <a:ext cx="523809" cy="37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2476" y="5295581"/>
            <a:ext cx="295238" cy="25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9" t="48900" r="67715"/>
          <a:stretch>
            <a:fillRect/>
          </a:stretch>
        </p:blipFill>
        <p:spPr>
          <a:xfrm>
            <a:off x="10128885" y="1268730"/>
            <a:ext cx="1800225" cy="294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1474040"/>
            <a:ext cx="10800000" cy="4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04735" y="2846115"/>
            <a:ext cx="495238" cy="35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1401" y="4856587"/>
            <a:ext cx="314285" cy="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9" t="48900" r="67715"/>
          <a:stretch>
            <a:fillRect/>
          </a:stretch>
        </p:blipFill>
        <p:spPr>
          <a:xfrm>
            <a:off x="9913620" y="1627505"/>
            <a:ext cx="1800225" cy="294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59"/>
          <a:stretch>
            <a:fillRect/>
          </a:stretch>
        </p:blipFill>
        <p:spPr>
          <a:xfrm>
            <a:off x="1437640" y="756285"/>
            <a:ext cx="9627325" cy="289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6121" y="2109226"/>
            <a:ext cx="304761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4692" y="2204490"/>
            <a:ext cx="295238" cy="2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5"/>
          <a:stretch>
            <a:fillRect/>
          </a:stretch>
        </p:blipFill>
        <p:spPr>
          <a:xfrm>
            <a:off x="2021840" y="3717290"/>
            <a:ext cx="6168480" cy="91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640797" y="4136986"/>
            <a:ext cx="295238" cy="25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8416" y="4032113"/>
            <a:ext cx="314285" cy="36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11" t="50145" r="39634"/>
          <a:stretch>
            <a:fillRect/>
          </a:stretch>
        </p:blipFill>
        <p:spPr>
          <a:xfrm>
            <a:off x="8182610" y="3789680"/>
            <a:ext cx="1944370" cy="287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29"/>
          <a:stretch>
            <a:fillRect/>
          </a:stretch>
        </p:blipFill>
        <p:spPr>
          <a:xfrm>
            <a:off x="1437640" y="828040"/>
            <a:ext cx="9554935" cy="4074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7550" y="2211983"/>
            <a:ext cx="485714" cy="34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4692" y="4196932"/>
            <a:ext cx="314285" cy="362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28" t="50145" r="9317"/>
          <a:stretch>
            <a:fillRect/>
          </a:stretch>
        </p:blipFill>
        <p:spPr>
          <a:xfrm>
            <a:off x="8325485" y="3860800"/>
            <a:ext cx="1944370" cy="287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900000"/>
            <a:ext cx="10800000" cy="3820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9251" y="3253085"/>
            <a:ext cx="295238" cy="25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9" t="50145" r="65480"/>
          <a:stretch>
            <a:fillRect/>
          </a:stretch>
        </p:blipFill>
        <p:spPr>
          <a:xfrm>
            <a:off x="5448300" y="3789680"/>
            <a:ext cx="2160270" cy="287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" t="154" r="-492" b="52192"/>
          <a:stretch>
            <a:fillRect/>
          </a:stretch>
        </p:blipFill>
        <p:spPr>
          <a:xfrm>
            <a:off x="1131570" y="675640"/>
            <a:ext cx="10812145" cy="306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0325" y="2007235"/>
            <a:ext cx="73977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2495" y="2880995"/>
            <a:ext cx="76898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2" t="47812" r="17624"/>
          <a:stretch>
            <a:fillRect/>
          </a:stretch>
        </p:blipFill>
        <p:spPr>
          <a:xfrm>
            <a:off x="2207895" y="3653790"/>
            <a:ext cx="6409055" cy="300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735"/>
            <a:ext cx="10800000" cy="3931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8560" y="3883660"/>
            <a:ext cx="62547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38" t="47812" r="17624"/>
          <a:stretch>
            <a:fillRect/>
          </a:stretch>
        </p:blipFill>
        <p:spPr>
          <a:xfrm>
            <a:off x="9431020" y="3429000"/>
            <a:ext cx="2160905" cy="300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6"/>
          <a:stretch>
            <a:fillRect/>
          </a:stretch>
        </p:blipFill>
        <p:spPr>
          <a:xfrm>
            <a:off x="1127850" y="1760855"/>
            <a:ext cx="10392320" cy="353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1865857"/>
            <a:ext cx="247619" cy="1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5714" y="1846803"/>
            <a:ext cx="476190" cy="2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05714" y="1846803"/>
            <a:ext cx="247619" cy="2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3333" y="2809038"/>
            <a:ext cx="733333" cy="2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53333" y="3352081"/>
            <a:ext cx="971428" cy="2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62857" y="3885598"/>
            <a:ext cx="961904" cy="2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53333" y="4428641"/>
            <a:ext cx="1209523" cy="2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62857" y="4962157"/>
            <a:ext cx="1200000" cy="2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2243455"/>
            <a:ext cx="483235" cy="1870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48"/>
          <a:stretch>
            <a:fillRect/>
          </a:stretch>
        </p:blipFill>
        <p:spPr>
          <a:xfrm>
            <a:off x="1720215" y="548640"/>
            <a:ext cx="8868410" cy="497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37" t="70154" r="37073" b="1823"/>
          <a:stretch>
            <a:fillRect/>
          </a:stretch>
        </p:blipFill>
        <p:spPr>
          <a:xfrm>
            <a:off x="8248015" y="4574540"/>
            <a:ext cx="2030730" cy="216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5"/>
          <a:stretch>
            <a:fillRect/>
          </a:stretch>
        </p:blipFill>
        <p:spPr>
          <a:xfrm>
            <a:off x="1078865" y="1904365"/>
            <a:ext cx="7464515" cy="995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50203" y="2229806"/>
            <a:ext cx="1152380" cy="42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2622120"/>
            <a:ext cx="10800000" cy="2292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62925" y="2899410"/>
            <a:ext cx="309054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460" y="3921125"/>
            <a:ext cx="272669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5009720"/>
            <a:ext cx="10800000" cy="986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288298" y="5249254"/>
            <a:ext cx="561904" cy="49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37" t="70154" r="37073" b="1823"/>
          <a:stretch>
            <a:fillRect/>
          </a:stretch>
        </p:blipFill>
        <p:spPr>
          <a:xfrm>
            <a:off x="8978265" y="445135"/>
            <a:ext cx="2030730" cy="216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" r="15551"/>
          <a:stretch>
            <a:fillRect/>
          </a:stretch>
        </p:blipFill>
        <p:spPr>
          <a:xfrm>
            <a:off x="1919605" y="1545590"/>
            <a:ext cx="8782050" cy="399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8679" y="1755787"/>
            <a:ext cx="952380" cy="22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3917" y="2299859"/>
            <a:ext cx="2600000" cy="2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304869" y="1975325"/>
            <a:ext cx="504760" cy="2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47726" y="3588451"/>
            <a:ext cx="266666" cy="16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42964" y="3979801"/>
            <a:ext cx="1676190" cy="22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8202" y="4409331"/>
            <a:ext cx="952380" cy="2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57250" y="4829317"/>
            <a:ext cx="942857" cy="22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996565"/>
            <a:ext cx="483235" cy="1870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6246"/>
          <a:stretch>
            <a:fillRect/>
          </a:stretch>
        </p:blipFill>
        <p:spPr>
          <a:xfrm>
            <a:off x="1828165" y="1557020"/>
            <a:ext cx="8535670" cy="51790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83754"/>
          <a:stretch>
            <a:fillRect/>
          </a:stretch>
        </p:blipFill>
        <p:spPr>
          <a:xfrm>
            <a:off x="1828165" y="695960"/>
            <a:ext cx="8535670" cy="1004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0550" y="3284855"/>
            <a:ext cx="46164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7375" y="706120"/>
            <a:ext cx="8477250" cy="5732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8300" y="5241290"/>
            <a:ext cx="49022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265"/>
            <a:ext cx="10800000" cy="47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1760" y="3256915"/>
            <a:ext cx="54483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258775"/>
            <a:ext cx="10800000" cy="4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541225"/>
            <a:ext cx="10800000" cy="49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8115" y="4591050"/>
            <a:ext cx="60261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8" r="20619" b="61243"/>
          <a:stretch>
            <a:fillRect/>
          </a:stretch>
        </p:blipFill>
        <p:spPr>
          <a:xfrm>
            <a:off x="3600450" y="4220845"/>
            <a:ext cx="5134610" cy="265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2024-08-07T09:22:42Z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