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76" r:id="rId21"/>
    <p:sldId id="330" r:id="rId22"/>
    <p:sldId id="329" r:id="rId23"/>
    <p:sldId id="328" r:id="rId24"/>
    <p:sldId id="327" r:id="rId25"/>
    <p:sldId id="377" r:id="rId26"/>
    <p:sldId id="37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2176145"/>
            <a:ext cx="9686925" cy="2505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570" y="684530"/>
            <a:ext cx="9892030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6465" y="2564765"/>
            <a:ext cx="58674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3665605"/>
            <a:ext cx="371428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1"/>
          <a:stretch>
            <a:fillRect/>
          </a:stretch>
        </p:blipFill>
        <p:spPr>
          <a:xfrm>
            <a:off x="1096010" y="575310"/>
            <a:ext cx="10238740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5710" y="1600200"/>
            <a:ext cx="5740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225"/>
            <a:ext cx="10800000" cy="905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463675" y="1342390"/>
            <a:ext cx="10056585" cy="543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727" y="2562401"/>
            <a:ext cx="361904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4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00068"/>
            <a:ext cx="352380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473835"/>
            <a:ext cx="9912440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756490"/>
            <a:ext cx="9820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7859" y="1865181"/>
            <a:ext cx="337736" cy="33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756490"/>
            <a:ext cx="9958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0903" y="2638383"/>
            <a:ext cx="456649" cy="4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5176" y="3491390"/>
            <a:ext cx="482994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9389" y="5127054"/>
            <a:ext cx="1484109" cy="43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756285"/>
            <a:ext cx="9912440" cy="463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5618" y="1948140"/>
            <a:ext cx="1057142" cy="4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2285" y="2882394"/>
            <a:ext cx="1057142" cy="4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3940" y="4436110"/>
            <a:ext cx="183896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1919605" y="5389245"/>
            <a:ext cx="4079965" cy="82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1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834285" y="4372967"/>
            <a:ext cx="542857" cy="4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4761" y="5259147"/>
            <a:ext cx="1000000" cy="47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97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67619" y="3574977"/>
            <a:ext cx="1028571" cy="4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3574977"/>
            <a:ext cx="1123809" cy="4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761" y="4499752"/>
            <a:ext cx="1600000" cy="4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0000" y="4490219"/>
            <a:ext cx="2085713" cy="48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899795"/>
            <a:ext cx="9984830" cy="540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581150" y="899795"/>
            <a:ext cx="9120595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7795" y="1932940"/>
            <a:ext cx="418274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3440" y="2960777"/>
            <a:ext cx="4019047" cy="4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t="49431" r="7549"/>
          <a:stretch>
            <a:fillRect/>
          </a:stretch>
        </p:blipFill>
        <p:spPr>
          <a:xfrm>
            <a:off x="1486535" y="3716655"/>
            <a:ext cx="9287510" cy="273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509395" y="899795"/>
            <a:ext cx="9192350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5971" y="1215200"/>
            <a:ext cx="409523" cy="42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t="49431" r="7549"/>
          <a:stretch>
            <a:fillRect/>
          </a:stretch>
        </p:blipFill>
        <p:spPr>
          <a:xfrm>
            <a:off x="1486535" y="3716655"/>
            <a:ext cx="9287510" cy="273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" b="82354"/>
          <a:stretch>
            <a:fillRect/>
          </a:stretch>
        </p:blipFill>
        <p:spPr>
          <a:xfrm>
            <a:off x="2533015" y="188595"/>
            <a:ext cx="7832090" cy="121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" t="17650"/>
          <a:stretch>
            <a:fillRect/>
          </a:stretch>
        </p:blipFill>
        <p:spPr>
          <a:xfrm>
            <a:off x="3190240" y="1340485"/>
            <a:ext cx="6283960" cy="539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/>
          <a:stretch>
            <a:fillRect/>
          </a:stretch>
        </p:blipFill>
        <p:spPr>
          <a:xfrm>
            <a:off x="2548890" y="2540"/>
            <a:ext cx="8266430" cy="231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705" y="761365"/>
            <a:ext cx="67849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0225" y="1557020"/>
            <a:ext cx="7112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" t="17650"/>
          <a:stretch>
            <a:fillRect/>
          </a:stretch>
        </p:blipFill>
        <p:spPr>
          <a:xfrm>
            <a:off x="4367530" y="1390650"/>
            <a:ext cx="6283960" cy="539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2567940" y="116205"/>
            <a:ext cx="7886700" cy="17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47025" y="188595"/>
            <a:ext cx="24968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755650"/>
            <a:ext cx="45891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" t="17650"/>
          <a:stretch>
            <a:fillRect/>
          </a:stretch>
        </p:blipFill>
        <p:spPr>
          <a:xfrm>
            <a:off x="3143885" y="1412875"/>
            <a:ext cx="6283960" cy="539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325"/>
            <a:ext cx="10800000" cy="281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224012"/>
            <a:ext cx="1628571" cy="4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38" y="3138549"/>
            <a:ext cx="2057142" cy="4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3"/>
          <a:stretch>
            <a:fillRect/>
          </a:stretch>
        </p:blipFill>
        <p:spPr>
          <a:xfrm>
            <a:off x="1127125" y="764540"/>
            <a:ext cx="10107930" cy="481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74580" y="4977765"/>
            <a:ext cx="85407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7" r="26464"/>
          <a:stretch>
            <a:fillRect/>
          </a:stretch>
        </p:blipFill>
        <p:spPr>
          <a:xfrm>
            <a:off x="1160145" y="4860290"/>
            <a:ext cx="7432040" cy="181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6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20558"/>
            <a:ext cx="333333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6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4285" y="2416872"/>
            <a:ext cx="2104761" cy="4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3360712"/>
            <a:ext cx="514285" cy="4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047" y="4247349"/>
            <a:ext cx="1076190" cy="4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8095" y="5210257"/>
            <a:ext cx="514285" cy="4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976120"/>
            <a:ext cx="10272485" cy="27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6543" y="3128899"/>
            <a:ext cx="1076190" cy="4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085" y="3045460"/>
            <a:ext cx="20834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448" y="4052863"/>
            <a:ext cx="552380" cy="4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81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319530" y="2131695"/>
            <a:ext cx="10200730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9916" y="4182979"/>
            <a:ext cx="1038095" cy="41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8487" y="5070191"/>
            <a:ext cx="1619047" cy="4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63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982738"/>
            <a:ext cx="361905" cy="39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