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70" r:id="rId15"/>
    <p:sldId id="371" r:id="rId16"/>
    <p:sldId id="372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73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20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195195"/>
            <a:ext cx="1032510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000"/>
            <a:ext cx="10436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3692" y="3102624"/>
            <a:ext cx="404929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8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57256"/>
            <a:ext cx="352380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37"/>
          <a:stretch>
            <a:fillRect/>
          </a:stretch>
        </p:blipFill>
        <p:spPr>
          <a:xfrm>
            <a:off x="791845" y="1043305"/>
            <a:ext cx="10800080" cy="195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96516" y="2453872"/>
            <a:ext cx="371428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40126" r="66885"/>
          <a:stretch>
            <a:fillRect/>
          </a:stretch>
        </p:blipFill>
        <p:spPr>
          <a:xfrm>
            <a:off x="436880" y="3448685"/>
            <a:ext cx="261112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49155" r="10884"/>
          <a:stretch>
            <a:fillRect/>
          </a:stretch>
        </p:blipFill>
        <p:spPr>
          <a:xfrm>
            <a:off x="3046730" y="3858895"/>
            <a:ext cx="3459480" cy="239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3"/>
          <a:stretch>
            <a:fillRect/>
          </a:stretch>
        </p:blipFill>
        <p:spPr>
          <a:xfrm>
            <a:off x="6116320" y="2981325"/>
            <a:ext cx="2346325" cy="329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42537" r="16216"/>
          <a:stretch>
            <a:fillRect/>
          </a:stretch>
        </p:blipFill>
        <p:spPr>
          <a:xfrm>
            <a:off x="8427085" y="4340225"/>
            <a:ext cx="3337560" cy="18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69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3028370"/>
            <a:ext cx="485714" cy="4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690" y="3816985"/>
            <a:ext cx="14700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1040" y="4784090"/>
            <a:ext cx="599821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4980" y="5715635"/>
            <a:ext cx="36029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>
            <a:fillRect/>
          </a:stretch>
        </p:blipFill>
        <p:spPr>
          <a:xfrm>
            <a:off x="1078865" y="899795"/>
            <a:ext cx="10273755" cy="293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97822" y="2131868"/>
            <a:ext cx="971428" cy="42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2050" y="1932940"/>
            <a:ext cx="497967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1800" y="3048635"/>
            <a:ext cx="37198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5" t="35552" b="5025"/>
          <a:stretch>
            <a:fillRect/>
          </a:stretch>
        </p:blipFill>
        <p:spPr>
          <a:xfrm>
            <a:off x="6168390" y="2924810"/>
            <a:ext cx="3335655" cy="33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1755"/>
            <a:ext cx="10800000" cy="288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6232" y="1153181"/>
            <a:ext cx="1057142" cy="49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3130" y="2078355"/>
            <a:ext cx="52165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4803" y="3072483"/>
            <a:ext cx="504761" cy="47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5" t="35552" b="5025"/>
          <a:stretch>
            <a:fillRect/>
          </a:stretch>
        </p:blipFill>
        <p:spPr>
          <a:xfrm>
            <a:off x="4439920" y="2924175"/>
            <a:ext cx="3335655" cy="33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81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385390"/>
            <a:ext cx="333333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514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9"/>
          <a:stretch>
            <a:fillRect/>
          </a:stretch>
        </p:blipFill>
        <p:spPr>
          <a:xfrm>
            <a:off x="1233170" y="733425"/>
            <a:ext cx="9935845" cy="29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12985" y="2996565"/>
            <a:ext cx="70104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 t="48900" r="62675"/>
          <a:stretch>
            <a:fillRect/>
          </a:stretch>
        </p:blipFill>
        <p:spPr>
          <a:xfrm>
            <a:off x="1128395" y="3716655"/>
            <a:ext cx="273621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53904" r="20991"/>
          <a:stretch>
            <a:fillRect/>
          </a:stretch>
        </p:blipFill>
        <p:spPr>
          <a:xfrm>
            <a:off x="3869055" y="4004945"/>
            <a:ext cx="2447835" cy="265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6335395" y="3789045"/>
            <a:ext cx="2359025" cy="294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r="28887"/>
          <a:stretch>
            <a:fillRect/>
          </a:stretch>
        </p:blipFill>
        <p:spPr>
          <a:xfrm>
            <a:off x="8763000" y="3789045"/>
            <a:ext cx="2320925" cy="294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00000"/>
            <a:ext cx="10800000" cy="451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417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81904" y="4121157"/>
            <a:ext cx="1085714" cy="4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9775" y="4822825"/>
            <a:ext cx="250507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/>
          <a:stretch>
            <a:fillRect/>
          </a:stretch>
        </p:blipFill>
        <p:spPr>
          <a:xfrm>
            <a:off x="1150620" y="828040"/>
            <a:ext cx="9986100" cy="31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2425" y="930910"/>
            <a:ext cx="23133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0530" y="2106793"/>
            <a:ext cx="1019047" cy="46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2335" y="1883410"/>
            <a:ext cx="263588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26720" y="2106793"/>
            <a:ext cx="533333" cy="47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0053" y="3194514"/>
            <a:ext cx="457142" cy="49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67"/>
          <a:stretch>
            <a:fillRect/>
          </a:stretch>
        </p:blipFill>
        <p:spPr>
          <a:xfrm>
            <a:off x="1150620" y="3573145"/>
            <a:ext cx="9986010" cy="303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8245"/>
            <a:ext cx="8277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3335" y="1952503"/>
            <a:ext cx="299281" cy="28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5357" y="2777446"/>
            <a:ext cx="321180" cy="27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5834" y="4456533"/>
            <a:ext cx="291982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5834" y="6128321"/>
            <a:ext cx="744554" cy="29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9" r="39551"/>
          <a:stretch>
            <a:fillRect/>
          </a:stretch>
        </p:blipFill>
        <p:spPr>
          <a:xfrm>
            <a:off x="6456045" y="457835"/>
            <a:ext cx="515620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t="27336"/>
          <a:stretch>
            <a:fillRect/>
          </a:stretch>
        </p:blipFill>
        <p:spPr>
          <a:xfrm>
            <a:off x="8328660" y="4004945"/>
            <a:ext cx="3030855" cy="258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1"/>
          <a:stretch>
            <a:fillRect/>
          </a:stretch>
        </p:blipFill>
        <p:spPr>
          <a:xfrm>
            <a:off x="993775" y="477520"/>
            <a:ext cx="10204450" cy="304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9180" y="1844675"/>
            <a:ext cx="64770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4" t="43909"/>
          <a:stretch>
            <a:fillRect/>
          </a:stretch>
        </p:blipFill>
        <p:spPr>
          <a:xfrm>
            <a:off x="2164715" y="2863850"/>
            <a:ext cx="8846820" cy="388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490"/>
            <a:ext cx="9573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69490" y="2764790"/>
            <a:ext cx="703135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8790" y="3914140"/>
            <a:ext cx="64262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56765" y="4834255"/>
            <a:ext cx="74225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17675" y="5816600"/>
            <a:ext cx="8223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4" t="50148" r="58756"/>
          <a:stretch>
            <a:fillRect/>
          </a:stretch>
        </p:blipFill>
        <p:spPr>
          <a:xfrm>
            <a:off x="9495790" y="116840"/>
            <a:ext cx="1807210" cy="219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6" t="43909" r="30529"/>
          <a:stretch>
            <a:fillRect/>
          </a:stretch>
        </p:blipFill>
        <p:spPr>
          <a:xfrm>
            <a:off x="9850120" y="2033905"/>
            <a:ext cx="1688465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0" t="43909"/>
          <a:stretch>
            <a:fillRect/>
          </a:stretch>
        </p:blipFill>
        <p:spPr>
          <a:xfrm>
            <a:off x="9790430" y="4311650"/>
            <a:ext cx="1928495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>
            <a:fillRect/>
          </a:stretch>
        </p:blipFill>
        <p:spPr>
          <a:xfrm>
            <a:off x="1078865" y="1258570"/>
            <a:ext cx="10273755" cy="455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9251" y="3382992"/>
            <a:ext cx="200000" cy="3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8775" y="4297453"/>
            <a:ext cx="1552380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4685" y="4097655"/>
            <a:ext cx="37928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258775"/>
            <a:ext cx="10800000" cy="452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0802" y="2441562"/>
            <a:ext cx="1066666" cy="47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6040" y="3347730"/>
            <a:ext cx="1047619" cy="47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1755" y="3376346"/>
            <a:ext cx="1085714" cy="4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5735" y="4206240"/>
            <a:ext cx="30435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3"/>
          <a:stretch>
            <a:fillRect/>
          </a:stretch>
        </p:blipFill>
        <p:spPr>
          <a:xfrm>
            <a:off x="1294130" y="828040"/>
            <a:ext cx="97689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6837" y="3166182"/>
            <a:ext cx="810134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7862" y="4495413"/>
            <a:ext cx="1290562" cy="4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198" y="5259014"/>
            <a:ext cx="876075" cy="3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072" y="5881207"/>
            <a:ext cx="913756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581150" y="1258570"/>
            <a:ext cx="9048840" cy="448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7726" y="3451026"/>
            <a:ext cx="1342857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250" y="4432773"/>
            <a:ext cx="876190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365885" y="971550"/>
            <a:ext cx="9624785" cy="524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8175" y="3258403"/>
            <a:ext cx="1780952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7223" y="4601809"/>
            <a:ext cx="914285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8652" y="5583163"/>
            <a:ext cx="1219047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083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84992" y="5146019"/>
            <a:ext cx="391256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7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20104"/>
            <a:ext cx="371428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2024-08-06T03:29:51Z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