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6" r:id="rId4"/>
    <p:sldId id="367" r:id="rId5"/>
    <p:sldId id="368" r:id="rId6"/>
    <p:sldId id="343" r:id="rId7"/>
    <p:sldId id="342" r:id="rId8"/>
    <p:sldId id="341" r:id="rId9"/>
    <p:sldId id="340" r:id="rId10"/>
    <p:sldId id="339" r:id="rId11"/>
    <p:sldId id="338" r:id="rId12"/>
    <p:sldId id="369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70" r:id="rId23"/>
    <p:sldId id="371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1570355"/>
            <a:ext cx="913447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2936875"/>
            <a:ext cx="857250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800000" cy="552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7469" y="2029527"/>
            <a:ext cx="333333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59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8645" y="2289175"/>
            <a:ext cx="18891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2815" y="3262630"/>
            <a:ext cx="28289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8645" y="4223385"/>
            <a:ext cx="190690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3460" y="4991100"/>
            <a:ext cx="23152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222375" y="2406650"/>
            <a:ext cx="9840685" cy="195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8060" y="3430270"/>
            <a:ext cx="681736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9"/>
          <a:stretch>
            <a:fillRect/>
          </a:stretch>
        </p:blipFill>
        <p:spPr>
          <a:xfrm>
            <a:off x="1170305" y="677545"/>
            <a:ext cx="10156825" cy="268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5" y="2636520"/>
            <a:ext cx="56642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1" t="38904" r="25514"/>
          <a:stretch>
            <a:fillRect/>
          </a:stretch>
        </p:blipFill>
        <p:spPr>
          <a:xfrm>
            <a:off x="4507865" y="3212465"/>
            <a:ext cx="3672205" cy="351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6"/>
          <a:stretch>
            <a:fillRect/>
          </a:stretch>
        </p:blipFill>
        <p:spPr>
          <a:xfrm>
            <a:off x="480060" y="836295"/>
            <a:ext cx="91205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1" t="38904" r="25514"/>
          <a:stretch>
            <a:fillRect/>
          </a:stretch>
        </p:blipFill>
        <p:spPr>
          <a:xfrm>
            <a:off x="8616950" y="3500755"/>
            <a:ext cx="3143250" cy="30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37775" y="3930650"/>
            <a:ext cx="7213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1043305"/>
            <a:ext cx="9984830" cy="542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050" y="644525"/>
            <a:ext cx="9004300" cy="612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8490" y="1484630"/>
            <a:ext cx="5645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3477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714756"/>
            <a:ext cx="352380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" r="12827" b="51108"/>
          <a:stretch>
            <a:fillRect/>
          </a:stretch>
        </p:blipFill>
        <p:spPr>
          <a:xfrm>
            <a:off x="1750695" y="3500755"/>
            <a:ext cx="8712200" cy="28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27"/>
          <a:stretch>
            <a:fillRect/>
          </a:stretch>
        </p:blipFill>
        <p:spPr>
          <a:xfrm>
            <a:off x="935355" y="684530"/>
            <a:ext cx="90488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53333" y="2649124"/>
            <a:ext cx="1552380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5238" y="3583114"/>
            <a:ext cx="561904" cy="4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6040" y="4516120"/>
            <a:ext cx="48387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3280" y="4343400"/>
            <a:ext cx="114363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5238" y="5479684"/>
            <a:ext cx="980952" cy="4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05575" y="5302885"/>
            <a:ext cx="247777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8"/>
          <a:stretch>
            <a:fillRect/>
          </a:stretch>
        </p:blipFill>
        <p:spPr>
          <a:xfrm>
            <a:off x="1007110" y="612775"/>
            <a:ext cx="8733790" cy="29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1337" y="3011052"/>
            <a:ext cx="338883" cy="30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4" t="51402" r="22778"/>
          <a:stretch>
            <a:fillRect/>
          </a:stretch>
        </p:blipFill>
        <p:spPr>
          <a:xfrm>
            <a:off x="7176770" y="3644900"/>
            <a:ext cx="4048760" cy="266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1630680" y="3644900"/>
            <a:ext cx="5834380" cy="283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37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4707708"/>
            <a:ext cx="1038095" cy="4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095" y="5565575"/>
            <a:ext cx="1561904" cy="4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095" y="5565575"/>
            <a:ext cx="3685714" cy="4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"/>
          <a:stretch>
            <a:fillRect/>
          </a:stretch>
        </p:blipFill>
        <p:spPr>
          <a:xfrm>
            <a:off x="289560" y="756285"/>
            <a:ext cx="90488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77460" y="3221990"/>
            <a:ext cx="42094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730" y="4116705"/>
            <a:ext cx="184912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2495" y="4116705"/>
            <a:ext cx="31591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95415" y="4898390"/>
            <a:ext cx="279209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6460" y="5603240"/>
            <a:ext cx="167513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b="20816"/>
          <a:stretch>
            <a:fillRect/>
          </a:stretch>
        </p:blipFill>
        <p:spPr>
          <a:xfrm>
            <a:off x="9287510" y="1696085"/>
            <a:ext cx="2737485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00000"/>
            <a:ext cx="10800000" cy="564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9850" y="2071431"/>
            <a:ext cx="1019047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1278" y="3033338"/>
            <a:ext cx="1085714" cy="4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7265" y="3923665"/>
            <a:ext cx="13487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3445" y="4790440"/>
            <a:ext cx="18211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2707" y="5890488"/>
            <a:ext cx="2590476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5751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23585" y="1802765"/>
            <a:ext cx="267525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1230" y="2873375"/>
            <a:ext cx="12877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50885" y="3775710"/>
            <a:ext cx="13817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20105" y="4705350"/>
            <a:ext cx="24726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96190" y="5792611"/>
            <a:ext cx="2152380" cy="46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50" y="645795"/>
            <a:ext cx="8914130" cy="612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0550" y="2996565"/>
            <a:ext cx="62357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119835"/>
            <a:ext cx="10800000" cy="277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8421" y="2425526"/>
            <a:ext cx="333333" cy="38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50" y="746125"/>
            <a:ext cx="10059670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45" y="2708910"/>
            <a:ext cx="7905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01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939032"/>
            <a:ext cx="419047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685" y="733425"/>
            <a:ext cx="10053320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2355" y="2636520"/>
            <a:ext cx="69786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