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46" r:id="rId12"/>
    <p:sldId id="326" r:id="rId13"/>
    <p:sldId id="347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95" y="3162935"/>
            <a:ext cx="11790680" cy="5327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790" y="393700"/>
            <a:ext cx="10064750" cy="428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54905" y="1684655"/>
            <a:ext cx="5927725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14855" y="2781300"/>
            <a:ext cx="345694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56270" y="3789045"/>
            <a:ext cx="138303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9" r="4889"/>
          <a:stretch>
            <a:fillRect/>
          </a:stretch>
        </p:blipFill>
        <p:spPr>
          <a:xfrm>
            <a:off x="1775460" y="4437380"/>
            <a:ext cx="8468360" cy="238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684735"/>
            <a:ext cx="10800000" cy="322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1155" y="3269086"/>
            <a:ext cx="1428571" cy="36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9" r="3971"/>
          <a:stretch>
            <a:fillRect/>
          </a:stretch>
        </p:blipFill>
        <p:spPr>
          <a:xfrm>
            <a:off x="1269365" y="3862070"/>
            <a:ext cx="9831705" cy="274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190" y="1765935"/>
            <a:ext cx="9917430" cy="494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83460" y="3898900"/>
            <a:ext cx="883475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4515" y="4810125"/>
            <a:ext cx="932815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26590" y="5939790"/>
            <a:ext cx="520954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63" r="3979"/>
          <a:stretch>
            <a:fillRect/>
          </a:stretch>
        </p:blipFill>
        <p:spPr>
          <a:xfrm>
            <a:off x="2495550" y="116840"/>
            <a:ext cx="7632700" cy="198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1" b="2184"/>
          <a:stretch>
            <a:fillRect/>
          </a:stretch>
        </p:blipFill>
        <p:spPr>
          <a:xfrm>
            <a:off x="1778000" y="836930"/>
            <a:ext cx="8754110" cy="590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5470" y="2637155"/>
            <a:ext cx="54610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885" y="2229485"/>
            <a:ext cx="73977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684735"/>
            <a:ext cx="10800000" cy="4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42540" r="5556"/>
          <a:stretch>
            <a:fillRect/>
          </a:stretch>
        </p:blipFill>
        <p:spPr>
          <a:xfrm>
            <a:off x="2566670" y="3860165"/>
            <a:ext cx="8559800" cy="294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800000" cy="4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42540" r="5556"/>
          <a:stretch>
            <a:fillRect/>
          </a:stretch>
        </p:blipFill>
        <p:spPr>
          <a:xfrm>
            <a:off x="3212465" y="3860165"/>
            <a:ext cx="8559800" cy="294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330530"/>
            <a:ext cx="10800000" cy="4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9877" y="2826033"/>
            <a:ext cx="361904" cy="37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1017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" y="549275"/>
            <a:ext cx="8352790" cy="41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33445" y="4057650"/>
            <a:ext cx="351409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24" b="54386"/>
          <a:stretch>
            <a:fillRect/>
          </a:stretch>
        </p:blipFill>
        <p:spPr>
          <a:xfrm>
            <a:off x="913130" y="4508500"/>
            <a:ext cx="7330440" cy="151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05650" y="5517515"/>
            <a:ext cx="5181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88" r="44225" b="3490"/>
          <a:stretch>
            <a:fillRect/>
          </a:stretch>
        </p:blipFill>
        <p:spPr>
          <a:xfrm>
            <a:off x="913130" y="5445760"/>
            <a:ext cx="4658360" cy="129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9" r="52892"/>
          <a:stretch>
            <a:fillRect/>
          </a:stretch>
        </p:blipFill>
        <p:spPr>
          <a:xfrm>
            <a:off x="7896225" y="1196975"/>
            <a:ext cx="3744595" cy="212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8" t="52659" r="4881"/>
          <a:stretch>
            <a:fillRect/>
          </a:stretch>
        </p:blipFill>
        <p:spPr>
          <a:xfrm>
            <a:off x="8256270" y="3644900"/>
            <a:ext cx="3816350" cy="212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