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865" y="3008630"/>
            <a:ext cx="11559540" cy="840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00000"/>
            <a:ext cx="10800000" cy="547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756490"/>
            <a:ext cx="9388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2405" y="3135079"/>
            <a:ext cx="314613" cy="33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40" y="715010"/>
            <a:ext cx="9874250" cy="355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45"/>
          <a:stretch>
            <a:fillRect/>
          </a:stretch>
        </p:blipFill>
        <p:spPr>
          <a:xfrm>
            <a:off x="2209165" y="4364355"/>
            <a:ext cx="7741920" cy="236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767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2230" y="3636010"/>
            <a:ext cx="66675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"/>
          <a:stretch>
            <a:fillRect/>
          </a:stretch>
        </p:blipFill>
        <p:spPr>
          <a:xfrm>
            <a:off x="1007110" y="1330325"/>
            <a:ext cx="10273755" cy="493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3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4778604"/>
            <a:ext cx="533333" cy="3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476" y="4778604"/>
            <a:ext cx="800000" cy="3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619" y="5655341"/>
            <a:ext cx="809523" cy="3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043305"/>
            <a:ext cx="10200730" cy="507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4013" y="2979063"/>
            <a:ext cx="419047" cy="36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186815"/>
            <a:ext cx="10200730" cy="444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8298" y="3187824"/>
            <a:ext cx="3971428" cy="4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2478405"/>
            <a:ext cx="10200730" cy="174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58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330325"/>
            <a:ext cx="10128975" cy="431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230" y="4086225"/>
            <a:ext cx="7804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2460" y="4086225"/>
            <a:ext cx="74803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4440" y="4942205"/>
            <a:ext cx="8496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078865" y="684530"/>
            <a:ext cx="10056585" cy="263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9727" y="2623601"/>
            <a:ext cx="2114285" cy="48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07110" y="3339465"/>
            <a:ext cx="10200730" cy="333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40353" y="5363125"/>
            <a:ext cx="2333333" cy="44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3686" y="5935800"/>
            <a:ext cx="809523" cy="47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488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8430" y="3588385"/>
            <a:ext cx="59055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