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52" r:id="rId14"/>
    <p:sldId id="353" r:id="rId15"/>
    <p:sldId id="354" r:id="rId16"/>
    <p:sldId id="35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5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" y="3074670"/>
            <a:ext cx="11934190" cy="7092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222375" y="1258570"/>
            <a:ext cx="9768930" cy="4502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12761" y="2374903"/>
            <a:ext cx="1447619" cy="42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6570" y="2374903"/>
            <a:ext cx="1361904" cy="42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5618" y="3243002"/>
            <a:ext cx="2295238" cy="44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36570" y="3243002"/>
            <a:ext cx="2295238" cy="44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12761" y="4149260"/>
            <a:ext cx="1495238" cy="42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60380" y="4149260"/>
            <a:ext cx="1733333" cy="42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31808" y="5036439"/>
            <a:ext cx="1495238" cy="41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69904" y="5036439"/>
            <a:ext cx="1504761" cy="41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1078865" y="971550"/>
            <a:ext cx="10272485" cy="5207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02584" y="1114824"/>
            <a:ext cx="2285714" cy="44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0679" y="1114824"/>
            <a:ext cx="2266665" cy="44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69251" y="1992314"/>
            <a:ext cx="2209523" cy="44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54965" y="2011390"/>
            <a:ext cx="1561904" cy="467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21632" y="2898418"/>
            <a:ext cx="1419047" cy="37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78775" y="2888880"/>
            <a:ext cx="2019046" cy="43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59727" y="3766371"/>
            <a:ext cx="1895238" cy="43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12108" y="3766371"/>
            <a:ext cx="1914285" cy="43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88298" y="4672475"/>
            <a:ext cx="1495238" cy="42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88298" y="4672475"/>
            <a:ext cx="1914285" cy="42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402584" y="5540428"/>
            <a:ext cx="2285714" cy="43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69251" y="5540428"/>
            <a:ext cx="2352380" cy="43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6"/>
          <a:stretch>
            <a:fillRect/>
          </a:stretch>
        </p:blipFill>
        <p:spPr>
          <a:xfrm>
            <a:off x="1509395" y="1258570"/>
            <a:ext cx="9264740" cy="464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796030" y="3215005"/>
            <a:ext cx="585851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81145" y="4093845"/>
            <a:ext cx="271843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08755" y="4997450"/>
            <a:ext cx="538353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07110" y="1043305"/>
            <a:ext cx="10200730" cy="5255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62935" y="1022985"/>
            <a:ext cx="292100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31795" y="1986280"/>
            <a:ext cx="712851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5340" y="2894330"/>
            <a:ext cx="343852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25825" y="3749675"/>
            <a:ext cx="299148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33750" y="4618990"/>
            <a:ext cx="776859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99590" y="5616575"/>
            <a:ext cx="69215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2" grpId="0" bldLvl="0" animBg="1"/>
      <p:bldP spid="16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530"/>
            <a:ext cx="10800000" cy="4558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0000" y="2436838"/>
            <a:ext cx="2590476" cy="45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66415" y="3128645"/>
            <a:ext cx="691451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55365" y="4059555"/>
            <a:ext cx="777938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38325" y="4948555"/>
            <a:ext cx="364680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1078865" y="2047875"/>
            <a:ext cx="10272485" cy="290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62350" y="2157095"/>
            <a:ext cx="613029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30625" y="3203575"/>
            <a:ext cx="746760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865630" y="4064000"/>
            <a:ext cx="82359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530"/>
            <a:ext cx="10800000" cy="4649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20000" y="3512183"/>
            <a:ext cx="428571" cy="37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67619" y="4407708"/>
            <a:ext cx="561904" cy="362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72380" y="5312761"/>
            <a:ext cx="419047" cy="362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1365885" y="2550160"/>
            <a:ext cx="9624785" cy="1765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6747" y="2779387"/>
            <a:ext cx="409523" cy="35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03890" y="3676394"/>
            <a:ext cx="419047" cy="37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365885" y="1258570"/>
            <a:ext cx="9840685" cy="448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32461" y="3279458"/>
            <a:ext cx="685714" cy="40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75318" y="3279458"/>
            <a:ext cx="771428" cy="40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32461" y="4165890"/>
            <a:ext cx="819047" cy="43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94495" y="4070350"/>
            <a:ext cx="109664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41985" y="5090448"/>
            <a:ext cx="1161904" cy="51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65795" y="5090448"/>
            <a:ext cx="971429" cy="4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0"/>
          <a:stretch>
            <a:fillRect/>
          </a:stretch>
        </p:blipFill>
        <p:spPr>
          <a:xfrm>
            <a:off x="1652905" y="1186815"/>
            <a:ext cx="8904695" cy="4505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95672" y="1425145"/>
            <a:ext cx="704761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9005" y="1491820"/>
            <a:ext cx="780952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5672" y="2349070"/>
            <a:ext cx="685714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9005" y="2339545"/>
            <a:ext cx="1038094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95672" y="3253945"/>
            <a:ext cx="103809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29005" y="3263470"/>
            <a:ext cx="895237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05195" y="4158820"/>
            <a:ext cx="1047619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29005" y="4158820"/>
            <a:ext cx="1028571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95672" y="5073220"/>
            <a:ext cx="961904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71862" y="5073220"/>
            <a:ext cx="961904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150620" y="1617345"/>
            <a:ext cx="9984830" cy="3722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55291" y="2858378"/>
            <a:ext cx="961904" cy="36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36244" y="2801109"/>
            <a:ext cx="1038095" cy="47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55291" y="3717413"/>
            <a:ext cx="971428" cy="47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45768" y="3774682"/>
            <a:ext cx="933333" cy="42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98149" y="4652807"/>
            <a:ext cx="1038095" cy="46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4"/>
          <a:stretch>
            <a:fillRect/>
          </a:stretch>
        </p:blipFill>
        <p:spPr>
          <a:xfrm>
            <a:off x="1939925" y="1545590"/>
            <a:ext cx="8472260" cy="4225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62555" y="2568575"/>
            <a:ext cx="103568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0787" y="2700003"/>
            <a:ext cx="752380" cy="37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92215" y="2700003"/>
            <a:ext cx="742857" cy="381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8406" y="4369314"/>
            <a:ext cx="742857" cy="37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77930" y="4369314"/>
            <a:ext cx="742857" cy="37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92215" y="4369314"/>
            <a:ext cx="742857" cy="37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245"/>
            <a:ext cx="10800000" cy="5463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6250" y="2820670"/>
            <a:ext cx="116776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6635" y="2778125"/>
            <a:ext cx="95377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89390" y="2781300"/>
            <a:ext cx="81534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54885" y="3726815"/>
            <a:ext cx="102425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44085" y="3699510"/>
            <a:ext cx="95377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60725" y="4567555"/>
            <a:ext cx="81534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04585" y="4567555"/>
            <a:ext cx="99568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50565" y="5501640"/>
            <a:ext cx="94043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53480" y="5501640"/>
            <a:ext cx="92646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1078865" y="899795"/>
            <a:ext cx="10272485" cy="1669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69251" y="1997117"/>
            <a:ext cx="1019047" cy="36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7346" y="1987577"/>
            <a:ext cx="1295238" cy="42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78865" y="2765425"/>
            <a:ext cx="10200730" cy="353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821632" y="2985263"/>
            <a:ext cx="1304761" cy="42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2108" y="2985263"/>
            <a:ext cx="942857" cy="37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12108" y="3882896"/>
            <a:ext cx="933333" cy="420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50203" y="3882896"/>
            <a:ext cx="790475" cy="362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83536" y="4761429"/>
            <a:ext cx="838095" cy="42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35917" y="4761429"/>
            <a:ext cx="1095238" cy="42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78775" y="5649513"/>
            <a:ext cx="1161904" cy="42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26394" y="5649513"/>
            <a:ext cx="1028571" cy="42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2024-08-06T09:21:39Z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