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6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77" r:id="rId19"/>
    <p:sldId id="334" r:id="rId20"/>
    <p:sldId id="331" r:id="rId21"/>
    <p:sldId id="330" r:id="rId22"/>
    <p:sldId id="329" r:id="rId23"/>
    <p:sldId id="328" r:id="rId24"/>
    <p:sldId id="379" r:id="rId25"/>
    <p:sldId id="37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90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3071495"/>
            <a:ext cx="75914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75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400355"/>
            <a:ext cx="333333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767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408471"/>
            <a:ext cx="352380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4" b="1848"/>
          <a:stretch>
            <a:fillRect/>
          </a:stretch>
        </p:blipFill>
        <p:spPr>
          <a:xfrm>
            <a:off x="1195070" y="836930"/>
            <a:ext cx="9927590" cy="583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2340" y="4295140"/>
            <a:ext cx="77660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4270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98100" y="5066665"/>
            <a:ext cx="72326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18"/>
          <a:stretch>
            <a:fillRect/>
          </a:stretch>
        </p:blipFill>
        <p:spPr>
          <a:xfrm>
            <a:off x="2510155" y="137795"/>
            <a:ext cx="7028180" cy="672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260" y="664210"/>
            <a:ext cx="8945880" cy="608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6105" y="2564765"/>
            <a:ext cx="55181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0" b="3154"/>
          <a:stretch>
            <a:fillRect/>
          </a:stretch>
        </p:blipFill>
        <p:spPr>
          <a:xfrm>
            <a:off x="2081530" y="692785"/>
            <a:ext cx="8124190" cy="597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6545" y="3141345"/>
            <a:ext cx="57785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800000" cy="5751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424761" y="5735382"/>
            <a:ext cx="1038095" cy="48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612775"/>
            <a:ext cx="9984830" cy="301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3237" y="1947205"/>
            <a:ext cx="1076190" cy="47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1990090" y="3789680"/>
            <a:ext cx="7536270" cy="106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85238" y="4010680"/>
            <a:ext cx="1076190" cy="48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 b="6799"/>
          <a:stretch>
            <a:fillRect/>
          </a:stretch>
        </p:blipFill>
        <p:spPr>
          <a:xfrm>
            <a:off x="1222375" y="4728210"/>
            <a:ext cx="9840595" cy="194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374665" y="5970622"/>
            <a:ext cx="1571428" cy="47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127760" y="979805"/>
            <a:ext cx="9840685" cy="508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6241" y="3266543"/>
            <a:ext cx="1076190" cy="47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8622" y="5343478"/>
            <a:ext cx="1076190" cy="48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601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290820" y="2792095"/>
            <a:ext cx="5056505" cy="11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70780" y="4351655"/>
            <a:ext cx="14446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05645" y="4351020"/>
            <a:ext cx="12065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7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5447293"/>
            <a:ext cx="571428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333" y="5447293"/>
            <a:ext cx="571428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463675" y="632460"/>
            <a:ext cx="10056585" cy="205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2275840" y="2714625"/>
            <a:ext cx="6672035" cy="386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5505" y="2818130"/>
            <a:ext cx="572579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8995" y="3873500"/>
            <a:ext cx="662876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1330" y="4925060"/>
            <a:ext cx="177927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7080" y="5758815"/>
            <a:ext cx="581723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 b="5077"/>
          <a:stretch>
            <a:fillRect/>
          </a:stretch>
        </p:blipFill>
        <p:spPr>
          <a:xfrm>
            <a:off x="1703070" y="1629410"/>
            <a:ext cx="8905240" cy="350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3143250" y="1549400"/>
            <a:ext cx="6744425" cy="366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5450" y="1855470"/>
            <a:ext cx="634873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1150" y="2778125"/>
            <a:ext cx="5264785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3695" y="4362450"/>
            <a:ext cx="193294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>
            <a:fillRect/>
          </a:stretch>
        </p:blipFill>
        <p:spPr>
          <a:xfrm>
            <a:off x="1150620" y="980440"/>
            <a:ext cx="10344875" cy="531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580" y="1088390"/>
            <a:ext cx="529844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350" y="2130425"/>
            <a:ext cx="5429885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5350" y="3641090"/>
            <a:ext cx="20535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5665" y="4598035"/>
            <a:ext cx="10278110" cy="167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325"/>
            <a:ext cx="10800000" cy="280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809" y="2243357"/>
            <a:ext cx="980952" cy="46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333" y="3130288"/>
            <a:ext cx="1104761" cy="50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0705" y="3009265"/>
            <a:ext cx="132588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43809" y="3149362"/>
            <a:ext cx="504760" cy="44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2857" y="4055367"/>
            <a:ext cx="542857" cy="4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77142" y="4045830"/>
            <a:ext cx="1038095" cy="4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260" y="681990"/>
            <a:ext cx="8375650" cy="605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36710" y="3357245"/>
            <a:ext cx="64643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521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1125" y="3357245"/>
            <a:ext cx="48831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61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889679"/>
            <a:ext cx="333333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37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964796"/>
            <a:ext cx="371428" cy="37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230" y="570865"/>
            <a:ext cx="9575800" cy="158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 b="1196"/>
          <a:stretch>
            <a:fillRect/>
          </a:stretch>
        </p:blipFill>
        <p:spPr>
          <a:xfrm>
            <a:off x="1973580" y="2103120"/>
            <a:ext cx="8724900" cy="460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445" y="3823970"/>
            <a:ext cx="89154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6180" y="3823970"/>
            <a:ext cx="123698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6630" y="4537710"/>
            <a:ext cx="91948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0460" y="4509135"/>
            <a:ext cx="14414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3840" y="5229225"/>
            <a:ext cx="74041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79315" y="5287645"/>
            <a:ext cx="97409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91380" y="5936615"/>
            <a:ext cx="110490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67525" y="5922645"/>
            <a:ext cx="10433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92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3560129"/>
            <a:ext cx="333333" cy="38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