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74" r:id="rId23"/>
    <p:sldId id="329" r:id="rId24"/>
    <p:sldId id="328" r:id="rId25"/>
    <p:sldId id="375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3048000"/>
            <a:ext cx="7677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7"/>
          <a:stretch>
            <a:fillRect/>
          </a:stretch>
        </p:blipFill>
        <p:spPr>
          <a:xfrm>
            <a:off x="1150620" y="899795"/>
            <a:ext cx="100565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1605" y="1094469"/>
            <a:ext cx="545908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7477" y="2048295"/>
            <a:ext cx="536654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7798" y="3002122"/>
            <a:ext cx="545908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5734" y="3946688"/>
            <a:ext cx="545908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7932" y="4909774"/>
            <a:ext cx="545908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6082" y="5854340"/>
            <a:ext cx="536655" cy="4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402080"/>
            <a:ext cx="10272485" cy="455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809" y="3661904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2"/>
          <a:stretch>
            <a:fillRect/>
          </a:stretch>
        </p:blipFill>
        <p:spPr>
          <a:xfrm>
            <a:off x="1150620" y="899795"/>
            <a:ext cx="99848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65" y="680720"/>
            <a:ext cx="9497060" cy="605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370" y="1700530"/>
            <a:ext cx="7092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470" y="636905"/>
            <a:ext cx="9794240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085" y="1735455"/>
            <a:ext cx="6985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30" y="641985"/>
            <a:ext cx="9859010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4405" y="1699895"/>
            <a:ext cx="6946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4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89355" y="764540"/>
            <a:ext cx="9984830" cy="379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9741" y="974484"/>
            <a:ext cx="1571428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3074" y="1975514"/>
            <a:ext cx="419047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370" y="1781175"/>
            <a:ext cx="219900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3220" y="2970530"/>
            <a:ext cx="72072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8900" y="2790190"/>
            <a:ext cx="18008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7360" y="3901304"/>
            <a:ext cx="1009523" cy="4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2" t="45507" r="20219"/>
          <a:stretch>
            <a:fillRect/>
          </a:stretch>
        </p:blipFill>
        <p:spPr>
          <a:xfrm>
            <a:off x="3935730" y="4293235"/>
            <a:ext cx="5904230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84530"/>
            <a:ext cx="9984830" cy="391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2761" y="999780"/>
            <a:ext cx="571428" cy="42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4665" y="1906729"/>
            <a:ext cx="1552380" cy="4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4665" y="4035673"/>
            <a:ext cx="485714" cy="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2285" y="3902017"/>
            <a:ext cx="409523" cy="35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6180" y="3676015"/>
            <a:ext cx="17672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>
            <a:fillRect/>
          </a:stretch>
        </p:blipFill>
        <p:spPr>
          <a:xfrm>
            <a:off x="1991360" y="4653915"/>
            <a:ext cx="2135595" cy="91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2" t="45507" r="20219"/>
          <a:stretch>
            <a:fillRect/>
          </a:stretch>
        </p:blipFill>
        <p:spPr>
          <a:xfrm>
            <a:off x="4079875" y="4255135"/>
            <a:ext cx="5904230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99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5165" y="2830830"/>
            <a:ext cx="36918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2857" y="3914338"/>
            <a:ext cx="1076190" cy="4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3809" y="4781788"/>
            <a:ext cx="990476" cy="5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756285"/>
            <a:ext cx="10056585" cy="413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3910" y="918210"/>
            <a:ext cx="141605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0380" y="2118655"/>
            <a:ext cx="1009523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2" t="45507" r="20219"/>
          <a:stretch>
            <a:fillRect/>
          </a:stretch>
        </p:blipFill>
        <p:spPr>
          <a:xfrm>
            <a:off x="3935730" y="4293235"/>
            <a:ext cx="5904230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47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3"/>
          <a:stretch>
            <a:fillRect/>
          </a:stretch>
        </p:blipFill>
        <p:spPr>
          <a:xfrm>
            <a:off x="1319530" y="836295"/>
            <a:ext cx="96965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832610"/>
            <a:ext cx="9912440" cy="308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365885" y="1617345"/>
            <a:ext cx="969654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2400" y="2085340"/>
            <a:ext cx="22745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8890" y="2980690"/>
            <a:ext cx="56153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8175" y="4070242"/>
            <a:ext cx="3190476" cy="49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91135"/>
          <a:stretch>
            <a:fillRect/>
          </a:stretch>
        </p:blipFill>
        <p:spPr>
          <a:xfrm flipV="1">
            <a:off x="1365885" y="4857750"/>
            <a:ext cx="9696450" cy="28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365885" y="1186815"/>
            <a:ext cx="9696540" cy="520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6747" y="2407876"/>
            <a:ext cx="2171428" cy="49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0080" y="3399822"/>
            <a:ext cx="2142857" cy="48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2461" y="4410843"/>
            <a:ext cx="2104761" cy="46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2250" y="5262245"/>
            <a:ext cx="34524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47" r="10218"/>
          <a:stretch>
            <a:fillRect/>
          </a:stretch>
        </p:blipFill>
        <p:spPr>
          <a:xfrm flipV="1">
            <a:off x="1365885" y="927100"/>
            <a:ext cx="9696450" cy="38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756490"/>
            <a:ext cx="10311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015" y="2964815"/>
            <a:ext cx="5149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2875" y="2964815"/>
            <a:ext cx="7918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2945" y="2964815"/>
            <a:ext cx="6311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6815" y="2964815"/>
            <a:ext cx="71120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085" y="2964815"/>
            <a:ext cx="4470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3780" y="3907790"/>
            <a:ext cx="45847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2890" y="3920490"/>
            <a:ext cx="49339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3270" y="3907790"/>
            <a:ext cx="51498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2230" y="3920490"/>
            <a:ext cx="4241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20530" y="3918585"/>
            <a:ext cx="7683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9160" y="4873625"/>
            <a:ext cx="8026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51910" y="4716780"/>
            <a:ext cx="11220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60720" y="4864735"/>
            <a:ext cx="6654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1745" y="4863465"/>
            <a:ext cx="5499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64675" y="4875530"/>
            <a:ext cx="4241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2040" y="5819140"/>
            <a:ext cx="3663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79545" y="5819140"/>
            <a:ext cx="6534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38495" y="5820410"/>
            <a:ext cx="7683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4605" y="5831205"/>
            <a:ext cx="5149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11640" y="5819140"/>
            <a:ext cx="76835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51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740" y="1853565"/>
            <a:ext cx="26200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4609090"/>
            <a:ext cx="1009523" cy="4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52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588072"/>
            <a:ext cx="1028571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465624"/>
            <a:ext cx="1028571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3333638"/>
            <a:ext cx="1066666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428" y="3324099"/>
            <a:ext cx="1009523" cy="47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211190"/>
            <a:ext cx="1019047" cy="46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7142" y="4201652"/>
            <a:ext cx="1123809" cy="4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90" y="763905"/>
            <a:ext cx="9652000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42170" y="4580890"/>
            <a:ext cx="6400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8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4199519"/>
            <a:ext cx="1666666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5085951"/>
            <a:ext cx="1095238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885" y="732790"/>
            <a:ext cx="906399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2415" y="3213100"/>
            <a:ext cx="6845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40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105909"/>
            <a:ext cx="361904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1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5220041"/>
            <a:ext cx="561904" cy="5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2024-08-07T08:56:06Z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