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48" r:id="rId7"/>
    <p:sldId id="349" r:id="rId8"/>
    <p:sldId id="350" r:id="rId9"/>
    <p:sldId id="331" r:id="rId10"/>
    <p:sldId id="351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" y="3157855"/>
            <a:ext cx="11885930" cy="542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119630"/>
            <a:ext cx="10200730" cy="298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325735" y="2186940"/>
            <a:ext cx="85661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6250" y="3318510"/>
            <a:ext cx="7734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9810" y="3260725"/>
            <a:ext cx="12534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1640" y="4331335"/>
            <a:ext cx="13855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" b="3113"/>
          <a:stretch>
            <a:fillRect/>
          </a:stretch>
        </p:blipFill>
        <p:spPr>
          <a:xfrm>
            <a:off x="955040" y="836295"/>
            <a:ext cx="10433050" cy="576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2380" y="3053715"/>
            <a:ext cx="7747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1344295" y="2708910"/>
            <a:ext cx="7608660" cy="4093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9" t="55978" r="9312" b="3113"/>
          <a:stretch>
            <a:fillRect/>
          </a:stretch>
        </p:blipFill>
        <p:spPr>
          <a:xfrm>
            <a:off x="2135505" y="260350"/>
            <a:ext cx="8424545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385" y="598170"/>
            <a:ext cx="8882380" cy="622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6105" y="3501390"/>
            <a:ext cx="6165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393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5014287"/>
            <a:ext cx="361905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99"/>
          <a:stretch>
            <a:fillRect/>
          </a:stretch>
        </p:blipFill>
        <p:spPr>
          <a:xfrm>
            <a:off x="1489710" y="908050"/>
            <a:ext cx="81122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828245"/>
            <a:ext cx="9661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3548" y="2123392"/>
            <a:ext cx="323768" cy="34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58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7619" y="4496735"/>
            <a:ext cx="1628571" cy="4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2857" y="4496735"/>
            <a:ext cx="514285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3585" y="5404485"/>
            <a:ext cx="13119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478405"/>
            <a:ext cx="10200730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55565" y="2403475"/>
            <a:ext cx="434848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8298" y="3766559"/>
            <a:ext cx="3685715" cy="48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828040"/>
            <a:ext cx="10200730" cy="52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44185" y="1063625"/>
            <a:ext cx="41192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8298" y="2238012"/>
            <a:ext cx="3200000" cy="4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0995" y="3148965"/>
            <a:ext cx="410400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0203" y="4371714"/>
            <a:ext cx="1657142" cy="4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46250" y="5271135"/>
            <a:ext cx="46755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225"/>
            <a:ext cx="10800000" cy="32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1971413"/>
            <a:ext cx="1057142" cy="4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247775" y="3646170"/>
            <a:ext cx="10272485" cy="306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35615" y="4848860"/>
            <a:ext cx="6921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8161" y="6001365"/>
            <a:ext cx="533333" cy="4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904365"/>
            <a:ext cx="10200730" cy="329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35805" y="3194050"/>
            <a:ext cx="13766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9305" y="4215130"/>
            <a:ext cx="13423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