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44" r:id="rId5"/>
    <p:sldId id="343" r:id="rId6"/>
    <p:sldId id="342" r:id="rId7"/>
    <p:sldId id="341" r:id="rId8"/>
    <p:sldId id="340" r:id="rId9"/>
    <p:sldId id="339" r:id="rId10"/>
    <p:sldId id="364" r:id="rId11"/>
    <p:sldId id="337" r:id="rId12"/>
    <p:sldId id="365" r:id="rId13"/>
    <p:sldId id="335" r:id="rId14"/>
    <p:sldId id="334" r:id="rId15"/>
    <p:sldId id="333" r:id="rId16"/>
    <p:sldId id="332" r:id="rId17"/>
    <p:sldId id="366" r:id="rId18"/>
    <p:sldId id="367" r:id="rId19"/>
    <p:sldId id="372" r:id="rId20"/>
    <p:sldId id="373" r:id="rId21"/>
    <p:sldId id="374" r:id="rId22"/>
    <p:sldId id="326" r:id="rId23"/>
    <p:sldId id="375" r:id="rId24"/>
  </p:sldIdLst>
  <p:sldSz cx="12192000" cy="6858000"/>
  <p:notesSz cx="6858000" cy="9144000"/>
  <p:custDataLst>
    <p:tags r:id="rId2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8" Type="http://schemas.openxmlformats.org/officeDocument/2006/relationships/tags" Target="tags/tag1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6725" y="2947670"/>
            <a:ext cx="11258550" cy="9620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20"/>
          <a:stretch>
            <a:fillRect/>
          </a:stretch>
        </p:blipFill>
        <p:spPr>
          <a:xfrm>
            <a:off x="1199515" y="1344930"/>
            <a:ext cx="10128340" cy="30880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5659"/>
          <a:stretch>
            <a:fillRect/>
          </a:stretch>
        </p:blipFill>
        <p:spPr>
          <a:xfrm>
            <a:off x="2784475" y="175895"/>
            <a:ext cx="7048500" cy="65068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48115" y="6309360"/>
            <a:ext cx="304800" cy="4318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784475" y="260985"/>
            <a:ext cx="6202045" cy="650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639695" y="1193800"/>
            <a:ext cx="6202045" cy="797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351405" y="2146935"/>
            <a:ext cx="6202045" cy="650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135505" y="3141345"/>
            <a:ext cx="6202045" cy="650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423160" y="4009390"/>
            <a:ext cx="6202045" cy="1078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991360" y="5301615"/>
            <a:ext cx="6202045" cy="650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567305" y="6093460"/>
            <a:ext cx="7115810" cy="692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6035" y="786130"/>
            <a:ext cx="9754235" cy="58445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20"/>
          <a:stretch>
            <a:fillRect/>
          </a:stretch>
        </p:blipFill>
        <p:spPr>
          <a:xfrm>
            <a:off x="2142490" y="687705"/>
            <a:ext cx="8530590" cy="60572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4645" y="1483565"/>
            <a:ext cx="10800000" cy="357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22145" y="4417695"/>
            <a:ext cx="2611120" cy="623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8775" y="1474040"/>
            <a:ext cx="10800000" cy="366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712"/>
          <a:stretch>
            <a:fillRect/>
          </a:stretch>
        </p:blipFill>
        <p:spPr>
          <a:xfrm>
            <a:off x="2783205" y="6350"/>
            <a:ext cx="7678420" cy="67017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711450" y="116840"/>
            <a:ext cx="3973195" cy="523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567305" y="834390"/>
            <a:ext cx="7816850" cy="1245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711450" y="2242185"/>
            <a:ext cx="6508115" cy="629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423160" y="2997200"/>
            <a:ext cx="6144895" cy="523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063115" y="3723640"/>
            <a:ext cx="6547485" cy="523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495550" y="4366260"/>
            <a:ext cx="3973195" cy="954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639695" y="5445760"/>
            <a:ext cx="3973195" cy="523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639695" y="6165850"/>
            <a:ext cx="3973195" cy="523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8775" y="1617550"/>
            <a:ext cx="10800000" cy="348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75460" y="3441065"/>
            <a:ext cx="9565640" cy="1514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705" y="490855"/>
            <a:ext cx="9028430" cy="63671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269"/>
          <a:stretch>
            <a:fillRect/>
          </a:stretch>
        </p:blipFill>
        <p:spPr>
          <a:xfrm>
            <a:off x="2442210" y="899795"/>
            <a:ext cx="8399870" cy="57600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442210" y="1052830"/>
            <a:ext cx="5873750" cy="570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15415" y="1772920"/>
            <a:ext cx="5401945" cy="666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43025" y="2713990"/>
            <a:ext cx="5358130" cy="538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71270" y="3527425"/>
            <a:ext cx="5225415" cy="481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55370" y="4222115"/>
            <a:ext cx="5225415" cy="939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127125" y="5374640"/>
            <a:ext cx="5225415" cy="434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351405" y="6034405"/>
            <a:ext cx="8559800" cy="638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887"/>
          <a:stretch>
            <a:fillRect/>
          </a:stretch>
        </p:blipFill>
        <p:spPr>
          <a:xfrm>
            <a:off x="1581150" y="2621915"/>
            <a:ext cx="9408250" cy="17037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825"/>
          <a:stretch>
            <a:fillRect/>
          </a:stretch>
        </p:blipFill>
        <p:spPr>
          <a:xfrm>
            <a:off x="1078865" y="1988820"/>
            <a:ext cx="10800080" cy="46892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white">
          <a:xfrm>
            <a:off x="767080" y="2132965"/>
            <a:ext cx="7436485" cy="589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203565" y="2204720"/>
            <a:ext cx="3033395" cy="603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67080" y="2997200"/>
            <a:ext cx="10587355" cy="1478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82980" y="4683760"/>
            <a:ext cx="7871460" cy="1053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39470" y="5977890"/>
            <a:ext cx="9942830" cy="622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545795"/>
            <a:ext cx="10800000" cy="38759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327"/>
          <a:stretch>
            <a:fillRect/>
          </a:stretch>
        </p:blipFill>
        <p:spPr>
          <a:xfrm>
            <a:off x="2639695" y="107950"/>
            <a:ext cx="7565390" cy="67500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576830" y="215265"/>
            <a:ext cx="5103495" cy="567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135505" y="1033780"/>
            <a:ext cx="4463415" cy="685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31315" y="1839595"/>
            <a:ext cx="3816985" cy="599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991360" y="2646045"/>
            <a:ext cx="3816985" cy="513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43025" y="3363595"/>
            <a:ext cx="3816985" cy="803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487170" y="4408805"/>
            <a:ext cx="3816985" cy="478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135505" y="5185410"/>
            <a:ext cx="7725410" cy="846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279650" y="6252210"/>
            <a:ext cx="7616825" cy="485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402285"/>
            <a:ext cx="10800000" cy="425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310476" y="3940616"/>
            <a:ext cx="1076190" cy="4580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00952" y="4837621"/>
            <a:ext cx="2133333" cy="4866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625" r="10244"/>
          <a:stretch>
            <a:fillRect/>
          </a:stretch>
        </p:blipFill>
        <p:spPr>
          <a:xfrm>
            <a:off x="2537460" y="2708910"/>
            <a:ext cx="7950835" cy="40557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832985" y="4510405"/>
            <a:ext cx="724535" cy="586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663055" y="4510405"/>
            <a:ext cx="785495" cy="585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78505" y="5302885"/>
            <a:ext cx="758825" cy="607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611620" y="5276850"/>
            <a:ext cx="743585" cy="594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06750" y="6022975"/>
            <a:ext cx="902970" cy="624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916805" y="6057265"/>
            <a:ext cx="720090" cy="589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244" b="84670"/>
          <a:stretch>
            <a:fillRect/>
          </a:stretch>
        </p:blipFill>
        <p:spPr>
          <a:xfrm>
            <a:off x="2537460" y="149225"/>
            <a:ext cx="7950835" cy="10471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1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380" r="10244" b="61476"/>
          <a:stretch>
            <a:fillRect/>
          </a:stretch>
        </p:blipFill>
        <p:spPr>
          <a:xfrm>
            <a:off x="2537460" y="1124585"/>
            <a:ext cx="7950835" cy="15125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617550"/>
            <a:ext cx="10800000" cy="381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7020" y="1187020"/>
            <a:ext cx="10800000" cy="489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959400" y="1768062"/>
            <a:ext cx="304761" cy="2190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721305" y="4149385"/>
            <a:ext cx="514285" cy="333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7020" y="1402285"/>
            <a:ext cx="10800000" cy="477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968924" y="1897997"/>
            <a:ext cx="704761" cy="343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740353" y="2641566"/>
            <a:ext cx="504761" cy="3336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464162" y="3718787"/>
            <a:ext cx="971428" cy="4099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264162" y="5167793"/>
            <a:ext cx="971428" cy="4099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4983"/>
          <a:stretch>
            <a:fillRect/>
          </a:stretch>
        </p:blipFill>
        <p:spPr>
          <a:xfrm flipV="1">
            <a:off x="1007110" y="1213280"/>
            <a:ext cx="10800080" cy="2396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048080"/>
            <a:ext cx="10800000" cy="272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550"/>
          <a:stretch>
            <a:fillRect/>
          </a:stretch>
        </p:blipFill>
        <p:spPr>
          <a:xfrm>
            <a:off x="3458210" y="279400"/>
            <a:ext cx="6256020" cy="64439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359785" y="332740"/>
            <a:ext cx="5172075" cy="661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144520" y="1233805"/>
            <a:ext cx="5230495" cy="865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326765" y="2313940"/>
            <a:ext cx="3281680" cy="525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99460" y="3208655"/>
            <a:ext cx="4171315" cy="418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208020" y="3985260"/>
            <a:ext cx="2505710" cy="964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3359785" y="5332730"/>
            <a:ext cx="2115185" cy="549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3299460" y="6096000"/>
            <a:ext cx="5601335" cy="683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1" grpId="0" bldLvl="0" animBg="1"/>
      <p:bldP spid="13" grpId="0" bldLvl="0" animBg="1"/>
      <p:bldP spid="16" grpId="0" bldLvl="0" animBg="1"/>
      <p:bldP spid="26" grpId="0" bldLvl="0" animBg="1"/>
      <p:bldP spid="27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YTNjM2EwNWJlZTJhNGZjOTUwNGJmNTFmZWFlMWExNzk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64</cp:revision>
  <dcterms:created xsi:type="dcterms:W3CDTF">2015-09-16T06:44:00Z</dcterms:created>
  <dcterms:modified xsi:type="dcterms:W3CDTF">2024-08-07T09:26:57Z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2052-12.1.0.16388</vt:lpwstr>
  </property>
  <property fmtid="{D5CDD505-2E9C-101B-9397-08002B2CF9AE}" pid="3" name="ICV">
    <vt:lpwstr>0803F182AC044BA3913AF2E555CD301E</vt:lpwstr>
  </property>
</Properties>
</file>