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1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68" r:id="rId17"/>
    <p:sldId id="369" r:id="rId18"/>
    <p:sldId id="381" r:id="rId19"/>
    <p:sldId id="329" r:id="rId20"/>
    <p:sldId id="370" r:id="rId21"/>
    <p:sldId id="327" r:id="rId22"/>
    <p:sldId id="371" r:id="rId23"/>
    <p:sldId id="372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820" y="3023870"/>
            <a:ext cx="1177163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900000"/>
            <a:ext cx="10800000" cy="2853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93060" y="3228552"/>
            <a:ext cx="295238" cy="25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4" t="61412" r="6204" b="2326"/>
          <a:stretch>
            <a:fillRect/>
          </a:stretch>
        </p:blipFill>
        <p:spPr>
          <a:xfrm>
            <a:off x="2061845" y="3789045"/>
            <a:ext cx="7481570" cy="24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541225"/>
            <a:ext cx="10800000" cy="3817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0679" y="989823"/>
            <a:ext cx="276190" cy="2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4013" y="2822396"/>
            <a:ext cx="323809" cy="362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4013" y="3891396"/>
            <a:ext cx="266666" cy="2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4" t="61412" r="6204" b="2326"/>
          <a:stretch>
            <a:fillRect/>
          </a:stretch>
        </p:blipFill>
        <p:spPr>
          <a:xfrm>
            <a:off x="2277110" y="4294505"/>
            <a:ext cx="7481570" cy="24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756490"/>
            <a:ext cx="10800000" cy="306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6870" y="3101946"/>
            <a:ext cx="3371428" cy="46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4" t="61412" r="6204" b="2326"/>
          <a:stretch>
            <a:fillRect/>
          </a:stretch>
        </p:blipFill>
        <p:spPr>
          <a:xfrm>
            <a:off x="1990725" y="3933825"/>
            <a:ext cx="7481570" cy="24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96"/>
          <a:stretch>
            <a:fillRect/>
          </a:stretch>
        </p:blipFill>
        <p:spPr>
          <a:xfrm>
            <a:off x="2115185" y="522605"/>
            <a:ext cx="8075930" cy="227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" t="30158" r="3879"/>
          <a:stretch>
            <a:fillRect/>
          </a:stretch>
        </p:blipFill>
        <p:spPr>
          <a:xfrm>
            <a:off x="3141345" y="2487930"/>
            <a:ext cx="6109970" cy="4321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222375" y="1473835"/>
            <a:ext cx="10056585" cy="100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5142" y="1724010"/>
            <a:ext cx="2085714" cy="46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3" t="30158" r="46527" b="33674"/>
          <a:stretch>
            <a:fillRect/>
          </a:stretch>
        </p:blipFill>
        <p:spPr>
          <a:xfrm>
            <a:off x="3644265" y="2275205"/>
            <a:ext cx="4141470" cy="3299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0" y="828245"/>
            <a:ext cx="9903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30040" y="1811020"/>
            <a:ext cx="5607685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4870" y="3102610"/>
            <a:ext cx="161861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83540" y="4237046"/>
            <a:ext cx="375536" cy="32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35992" y="5932706"/>
            <a:ext cx="3440958" cy="46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2" t="30158" r="63239" b="33674"/>
          <a:stretch>
            <a:fillRect/>
          </a:stretch>
        </p:blipFill>
        <p:spPr>
          <a:xfrm>
            <a:off x="9697085" y="915035"/>
            <a:ext cx="2169160" cy="280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86" t="36254" r="3879" b="33684"/>
          <a:stretch>
            <a:fillRect/>
          </a:stretch>
        </p:blipFill>
        <p:spPr>
          <a:xfrm>
            <a:off x="9839960" y="3716655"/>
            <a:ext cx="2148840" cy="22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0" y="828245"/>
            <a:ext cx="10520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4405" y="1153406"/>
            <a:ext cx="1465885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2850" y="1846580"/>
            <a:ext cx="774319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43345" y="4689475"/>
            <a:ext cx="386207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2311" y="5807857"/>
            <a:ext cx="500998" cy="483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3" t="30158" r="47568" b="34844"/>
          <a:stretch>
            <a:fillRect/>
          </a:stretch>
        </p:blipFill>
        <p:spPr>
          <a:xfrm>
            <a:off x="10416540" y="360680"/>
            <a:ext cx="1327150" cy="306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0" t="30158" r="30855" b="34844"/>
          <a:stretch>
            <a:fillRect/>
          </a:stretch>
        </p:blipFill>
        <p:spPr>
          <a:xfrm>
            <a:off x="10551795" y="3385185"/>
            <a:ext cx="1344930" cy="306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88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581" y="1877956"/>
            <a:ext cx="480199" cy="43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3840" y="3455035"/>
            <a:ext cx="256095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7383" y="3568661"/>
            <a:ext cx="488478" cy="43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9865" y="5105400"/>
            <a:ext cx="796671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" t="65156" r="75778"/>
          <a:stretch>
            <a:fillRect/>
          </a:stretch>
        </p:blipFill>
        <p:spPr>
          <a:xfrm>
            <a:off x="9839960" y="1917065"/>
            <a:ext cx="1647190" cy="307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1" r="5555"/>
          <a:stretch>
            <a:fillRect/>
          </a:stretch>
        </p:blipFill>
        <p:spPr>
          <a:xfrm>
            <a:off x="1150620" y="1052625"/>
            <a:ext cx="10200095" cy="270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1006" y="2120864"/>
            <a:ext cx="552380" cy="50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" t="68646" r="75778"/>
          <a:stretch>
            <a:fillRect/>
          </a:stretch>
        </p:blipFill>
        <p:spPr>
          <a:xfrm>
            <a:off x="6471285" y="2948305"/>
            <a:ext cx="2194560" cy="368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70" y="554990"/>
            <a:ext cx="8545830" cy="630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4640" y="2464435"/>
            <a:ext cx="290957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9770" y="3253105"/>
            <a:ext cx="177673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3815" y="4003675"/>
            <a:ext cx="64960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37125" y="5474970"/>
            <a:ext cx="398018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4145" y="6142990"/>
            <a:ext cx="6438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24" t="68646" r="25043"/>
          <a:stretch>
            <a:fillRect/>
          </a:stretch>
        </p:blipFill>
        <p:spPr>
          <a:xfrm>
            <a:off x="8975090" y="2132965"/>
            <a:ext cx="2538730" cy="288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2815"/>
            <a:ext cx="10800000" cy="3020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4033854"/>
            <a:ext cx="361905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258775"/>
            <a:ext cx="10800000" cy="4559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75785" y="4853940"/>
            <a:ext cx="190436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55" y="621030"/>
            <a:ext cx="7078980" cy="623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4265" y="1872615"/>
            <a:ext cx="31896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760" y="2493010"/>
            <a:ext cx="458851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77160" y="3305175"/>
            <a:ext cx="55943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1240" y="3789045"/>
            <a:ext cx="329057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815" y="4486910"/>
            <a:ext cx="237680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6595" y="6237605"/>
            <a:ext cx="64770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" t="30158" r="4773"/>
          <a:stretch>
            <a:fillRect/>
          </a:stretch>
        </p:blipFill>
        <p:spPr>
          <a:xfrm>
            <a:off x="6743700" y="1474470"/>
            <a:ext cx="5272405" cy="376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828245"/>
            <a:ext cx="8347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4046" y="3155815"/>
            <a:ext cx="294440" cy="28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6228" y="3826096"/>
            <a:ext cx="772905" cy="346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8110" y="4356100"/>
            <a:ext cx="223964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2560" y="5142865"/>
            <a:ext cx="727456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37640" y="5847080"/>
            <a:ext cx="347218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02" t="30158" r="31905" b="33674"/>
          <a:stretch>
            <a:fillRect/>
          </a:stretch>
        </p:blipFill>
        <p:spPr>
          <a:xfrm>
            <a:off x="8903335" y="1989455"/>
            <a:ext cx="2520950" cy="270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39"/>
          <a:stretch>
            <a:fillRect/>
          </a:stretch>
        </p:blipFill>
        <p:spPr>
          <a:xfrm>
            <a:off x="1631950" y="527685"/>
            <a:ext cx="8195310" cy="608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4863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8735" y="2150110"/>
            <a:ext cx="68072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3052650"/>
            <a:ext cx="10800000" cy="3597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3" t="40328" r="4222"/>
          <a:stretch>
            <a:fillRect/>
          </a:stretch>
        </p:blipFill>
        <p:spPr>
          <a:xfrm>
            <a:off x="1342390" y="189230"/>
            <a:ext cx="9577070" cy="290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189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131885"/>
            <a:ext cx="419047" cy="37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57" b="53592"/>
          <a:stretch>
            <a:fillRect/>
          </a:stretch>
        </p:blipFill>
        <p:spPr>
          <a:xfrm>
            <a:off x="626745" y="3160395"/>
            <a:ext cx="2272030" cy="304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76" r="17223" b="53588"/>
          <a:stretch>
            <a:fillRect/>
          </a:stretch>
        </p:blipFill>
        <p:spPr>
          <a:xfrm>
            <a:off x="2708275" y="3160395"/>
            <a:ext cx="3450590" cy="304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11" r="74016"/>
          <a:stretch>
            <a:fillRect/>
          </a:stretch>
        </p:blipFill>
        <p:spPr>
          <a:xfrm>
            <a:off x="5968365" y="2924810"/>
            <a:ext cx="2518410" cy="335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1" t="50156" r="16378"/>
          <a:stretch>
            <a:fillRect/>
          </a:stretch>
        </p:blipFill>
        <p:spPr>
          <a:xfrm>
            <a:off x="8296275" y="3006725"/>
            <a:ext cx="3614420" cy="327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980"/>
            <a:ext cx="10800000" cy="278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847303"/>
            <a:ext cx="371428" cy="37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80" b="52335"/>
          <a:stretch>
            <a:fillRect/>
          </a:stretch>
        </p:blipFill>
        <p:spPr>
          <a:xfrm>
            <a:off x="1135380" y="3277870"/>
            <a:ext cx="2321560" cy="332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34" r="26537" b="51089"/>
          <a:stretch>
            <a:fillRect/>
          </a:stretch>
        </p:blipFill>
        <p:spPr>
          <a:xfrm>
            <a:off x="3637915" y="3270250"/>
            <a:ext cx="2264410" cy="340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9" r="72281"/>
          <a:stretch>
            <a:fillRect/>
          </a:stretch>
        </p:blipFill>
        <p:spPr>
          <a:xfrm>
            <a:off x="6224270" y="3395980"/>
            <a:ext cx="2321560" cy="329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89" t="51413" r="25491"/>
          <a:stretch>
            <a:fillRect/>
          </a:stretch>
        </p:blipFill>
        <p:spPr>
          <a:xfrm>
            <a:off x="8636000" y="3315970"/>
            <a:ext cx="2440940" cy="338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36"/>
          <a:stretch>
            <a:fillRect/>
          </a:stretch>
        </p:blipFill>
        <p:spPr>
          <a:xfrm>
            <a:off x="1156970" y="647065"/>
            <a:ext cx="10088880" cy="368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1775" y="2781300"/>
            <a:ext cx="15455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6740" y="3573780"/>
            <a:ext cx="70104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" t="60166" r="6072"/>
          <a:stretch>
            <a:fillRect/>
          </a:stretch>
        </p:blipFill>
        <p:spPr>
          <a:xfrm>
            <a:off x="1844675" y="4365625"/>
            <a:ext cx="8208645" cy="229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91"/>
          <a:stretch>
            <a:fillRect/>
          </a:stretch>
        </p:blipFill>
        <p:spPr>
          <a:xfrm>
            <a:off x="1734820" y="723900"/>
            <a:ext cx="8855710" cy="388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4" t="61412" r="6204" b="2326"/>
          <a:stretch>
            <a:fillRect/>
          </a:stretch>
        </p:blipFill>
        <p:spPr>
          <a:xfrm>
            <a:off x="2706370" y="4580890"/>
            <a:ext cx="6408420" cy="208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