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6" r:id="rId3"/>
    <p:sldId id="367" r:id="rId4"/>
    <p:sldId id="368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359785" y="2564765"/>
            <a:ext cx="5808435" cy="93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3052650"/>
            <a:ext cx="10800000" cy="359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2590" y="3173730"/>
            <a:ext cx="137731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6880" y="4168140"/>
            <a:ext cx="624967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6245" y="5502910"/>
            <a:ext cx="475170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7" r="54885" b="6749"/>
          <a:stretch>
            <a:fillRect/>
          </a:stretch>
        </p:blipFill>
        <p:spPr>
          <a:xfrm>
            <a:off x="6127115" y="188595"/>
            <a:ext cx="4339590" cy="32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4"/>
          <a:stretch>
            <a:fillRect/>
          </a:stretch>
        </p:blipFill>
        <p:spPr>
          <a:xfrm>
            <a:off x="935355" y="2908935"/>
            <a:ext cx="10800080" cy="368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3870" y="3095625"/>
            <a:ext cx="5732145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4" b="66253"/>
          <a:stretch>
            <a:fillRect/>
          </a:stretch>
        </p:blipFill>
        <p:spPr>
          <a:xfrm>
            <a:off x="935355" y="5440045"/>
            <a:ext cx="10800080" cy="14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4465955"/>
            <a:ext cx="658050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4180" y="5746750"/>
            <a:ext cx="553402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7" r="54885" b="6749"/>
          <a:stretch>
            <a:fillRect/>
          </a:stretch>
        </p:blipFill>
        <p:spPr>
          <a:xfrm>
            <a:off x="6127115" y="188595"/>
            <a:ext cx="4339590" cy="326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2024-08-06T01:41:20Z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FDD2E3AA9D804BA6920903C1BAA55391_13</vt:lpwstr>
  </property>
</Properties>
</file>