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6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77" r:id="rId24"/>
    <p:sldId id="378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6575" y="3095625"/>
            <a:ext cx="60388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686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368544"/>
            <a:ext cx="352380" cy="3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561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077375"/>
            <a:ext cx="333333" cy="3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455" y="633730"/>
            <a:ext cx="8742680" cy="614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3715" y="1492885"/>
            <a:ext cx="62103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4190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24761" y="3211210"/>
            <a:ext cx="371428" cy="38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4992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363415"/>
            <a:ext cx="352380" cy="39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1"/>
          <a:stretch>
            <a:fillRect/>
          </a:stretch>
        </p:blipFill>
        <p:spPr>
          <a:xfrm>
            <a:off x="863600" y="2765425"/>
            <a:ext cx="9918700" cy="365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7" t="37942" r="18886"/>
          <a:stretch>
            <a:fillRect/>
          </a:stretch>
        </p:blipFill>
        <p:spPr>
          <a:xfrm>
            <a:off x="3215640" y="220345"/>
            <a:ext cx="5073650" cy="2630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705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377620"/>
            <a:ext cx="409523" cy="38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5583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3925022"/>
            <a:ext cx="428571" cy="37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245"/>
            <a:ext cx="10800000" cy="56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8897" y="2077577"/>
            <a:ext cx="333333" cy="38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71755"/>
            <a:ext cx="10800000" cy="4952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9850" y="2219445"/>
            <a:ext cx="352380" cy="38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2815"/>
            <a:ext cx="10800000" cy="3259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34285" y="3452871"/>
            <a:ext cx="1095238" cy="47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05714" y="4348666"/>
            <a:ext cx="1009523" cy="49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2939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0320" y="2931795"/>
            <a:ext cx="57848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5" r="7496" b="32089"/>
          <a:stretch>
            <a:fillRect/>
          </a:stretch>
        </p:blipFill>
        <p:spPr>
          <a:xfrm>
            <a:off x="4295775" y="2708910"/>
            <a:ext cx="3894455" cy="382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150620" y="899795"/>
            <a:ext cx="10056585" cy="563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490"/>
            <a:ext cx="10800000" cy="574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222375" y="684530"/>
            <a:ext cx="9984830" cy="294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0856" y="1057052"/>
            <a:ext cx="1057142" cy="42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6960" y="1897380"/>
            <a:ext cx="495998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3237" y="2937735"/>
            <a:ext cx="533333" cy="48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3" t="57801" r="1546"/>
          <a:stretch>
            <a:fillRect/>
          </a:stretch>
        </p:blipFill>
        <p:spPr>
          <a:xfrm>
            <a:off x="1416685" y="3716655"/>
            <a:ext cx="9721215" cy="242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222375" y="828040"/>
            <a:ext cx="9984830" cy="2884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0856" y="1095661"/>
            <a:ext cx="2714285" cy="46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6570" y="3024876"/>
            <a:ext cx="1019047" cy="45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3" t="57801" r="1546"/>
          <a:stretch>
            <a:fillRect/>
          </a:stretch>
        </p:blipFill>
        <p:spPr>
          <a:xfrm>
            <a:off x="1416685" y="3716655"/>
            <a:ext cx="9721215" cy="242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22375" y="1258570"/>
            <a:ext cx="9912440" cy="190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8951" y="2450540"/>
            <a:ext cx="1038095" cy="49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3" t="57801" r="1546"/>
          <a:stretch>
            <a:fillRect/>
          </a:stretch>
        </p:blipFill>
        <p:spPr>
          <a:xfrm>
            <a:off x="1416685" y="3286125"/>
            <a:ext cx="9721215" cy="242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23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22375" y="1832610"/>
            <a:ext cx="9912440" cy="480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8475" y="3120436"/>
            <a:ext cx="1066666" cy="47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7523" y="5028024"/>
            <a:ext cx="1666666" cy="48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1" t="60226" r="2881"/>
          <a:stretch>
            <a:fillRect/>
          </a:stretch>
        </p:blipFill>
        <p:spPr>
          <a:xfrm>
            <a:off x="2566035" y="187960"/>
            <a:ext cx="8171180" cy="172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150620" y="1402080"/>
            <a:ext cx="9840685" cy="200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3387" y="2632679"/>
            <a:ext cx="1066666" cy="5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9" t="57511" r="3310"/>
          <a:stretch>
            <a:fillRect/>
          </a:stretch>
        </p:blipFill>
        <p:spPr>
          <a:xfrm>
            <a:off x="1417320" y="3355340"/>
            <a:ext cx="9432925" cy="213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835" y="684735"/>
            <a:ext cx="85202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1699" y="1557006"/>
            <a:ext cx="1652960" cy="39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1796" y="2301445"/>
            <a:ext cx="1683014" cy="36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5316" y="3023325"/>
            <a:ext cx="1698041" cy="383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3529" y="3752724"/>
            <a:ext cx="1254747" cy="383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10171" y="4489643"/>
            <a:ext cx="773886" cy="3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21796" y="5918364"/>
            <a:ext cx="1652960" cy="37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7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1946801"/>
            <a:ext cx="1028571" cy="46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2857" y="2881416"/>
            <a:ext cx="1095238" cy="4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4761" y="3816031"/>
            <a:ext cx="1057142" cy="43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1904" y="4702962"/>
            <a:ext cx="1057142" cy="50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43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96190" y="4971331"/>
            <a:ext cx="361905" cy="391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69"/>
          <a:stretch>
            <a:fillRect/>
          </a:stretch>
        </p:blipFill>
        <p:spPr>
          <a:xfrm>
            <a:off x="1581150" y="828040"/>
            <a:ext cx="753627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457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3366202"/>
            <a:ext cx="333333" cy="371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795"/>
            <a:ext cx="10800000" cy="3805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823878"/>
            <a:ext cx="371428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285"/>
            <a:ext cx="10800000" cy="390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795096"/>
            <a:ext cx="371428" cy="38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