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48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49" r:id="rId15"/>
    <p:sldId id="350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3057525"/>
            <a:ext cx="55530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1704975" y="2853055"/>
            <a:ext cx="8184605" cy="386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35948" r="20883"/>
          <a:stretch>
            <a:fillRect/>
          </a:stretch>
        </p:blipFill>
        <p:spPr>
          <a:xfrm>
            <a:off x="3143885" y="116840"/>
            <a:ext cx="5452110" cy="273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756490"/>
            <a:ext cx="982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078865" y="684530"/>
            <a:ext cx="10128975" cy="170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3060" y="942144"/>
            <a:ext cx="600000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1632" y="1723905"/>
            <a:ext cx="542857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28891" r="1324"/>
          <a:stretch>
            <a:fillRect/>
          </a:stretch>
        </p:blipFill>
        <p:spPr>
          <a:xfrm>
            <a:off x="1703705" y="2349500"/>
            <a:ext cx="9217025" cy="409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3411425"/>
            <a:ext cx="10800000" cy="318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09940" y="3411220"/>
            <a:ext cx="24968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6335" y="5010785"/>
            <a:ext cx="38728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7020" y="5894863"/>
            <a:ext cx="1038095" cy="44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28891" r="1324"/>
          <a:stretch>
            <a:fillRect/>
          </a:stretch>
        </p:blipFill>
        <p:spPr>
          <a:xfrm>
            <a:off x="3288030" y="396875"/>
            <a:ext cx="6438900" cy="286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242060" y="718820"/>
            <a:ext cx="9803130" cy="409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2370" y="1470660"/>
            <a:ext cx="70675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3575" y="2287270"/>
            <a:ext cx="7226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5430" y="2226310"/>
            <a:ext cx="10674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5265" y="2982595"/>
            <a:ext cx="2125345" cy="166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7" t="28891" r="1324"/>
          <a:stretch>
            <a:fillRect/>
          </a:stretch>
        </p:blipFill>
        <p:spPr>
          <a:xfrm>
            <a:off x="3646805" y="4149725"/>
            <a:ext cx="5844540" cy="259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150620" y="1258570"/>
            <a:ext cx="9984830" cy="476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93387" y="3748969"/>
            <a:ext cx="1800000" cy="41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0200" y="3580765"/>
            <a:ext cx="19799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0200" y="4351020"/>
            <a:ext cx="19799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3387" y="5170574"/>
            <a:ext cx="2666666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80" y="828245"/>
            <a:ext cx="8576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1371" y="2440439"/>
            <a:ext cx="1270602" cy="37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4157" y="3870978"/>
            <a:ext cx="756310" cy="37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3789045"/>
            <a:ext cx="6648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5045" y="5213350"/>
            <a:ext cx="13868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3360" y="6043295"/>
            <a:ext cx="223647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080"/>
            <a:ext cx="10800000" cy="277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19720" y="2149475"/>
            <a:ext cx="27412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62857" y="3175317"/>
            <a:ext cx="2609523" cy="48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87415" y="2949575"/>
            <a:ext cx="402907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630" y="759460"/>
            <a:ext cx="9620250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93275" y="2924810"/>
            <a:ext cx="7594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8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933420"/>
            <a:ext cx="333333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 r="4887" b="43854"/>
          <a:stretch>
            <a:fillRect/>
          </a:stretch>
        </p:blipFill>
        <p:spPr>
          <a:xfrm>
            <a:off x="5304155" y="3644900"/>
            <a:ext cx="259198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007110" y="1330325"/>
            <a:ext cx="10272485" cy="487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245"/>
            <a:ext cx="10394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5394" y="2204041"/>
            <a:ext cx="348307" cy="37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02"/>
          <a:stretch>
            <a:fillRect/>
          </a:stretch>
        </p:blipFill>
        <p:spPr>
          <a:xfrm>
            <a:off x="720090" y="1258570"/>
            <a:ext cx="10800080" cy="15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306912"/>
            <a:ext cx="333333" cy="3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35948" r="20883"/>
          <a:stretch>
            <a:fillRect/>
          </a:stretch>
        </p:blipFill>
        <p:spPr>
          <a:xfrm>
            <a:off x="3143885" y="2707640"/>
            <a:ext cx="5904865" cy="296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