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39" r:id="rId7"/>
    <p:sldId id="337" r:id="rId8"/>
    <p:sldId id="336" r:id="rId9"/>
    <p:sldId id="334" r:id="rId10"/>
    <p:sldId id="332" r:id="rId11"/>
    <p:sldId id="330" r:id="rId12"/>
    <p:sldId id="329" r:id="rId13"/>
    <p:sldId id="328" r:id="rId14"/>
    <p:sldId id="3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962275"/>
            <a:ext cx="72961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8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3857108"/>
            <a:ext cx="809523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805" y="4311650"/>
            <a:ext cx="20574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4905" y="4940300"/>
            <a:ext cx="18288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5640346"/>
            <a:ext cx="4114284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221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859100"/>
            <a:ext cx="10800000" cy="184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3860" y="4040080"/>
            <a:ext cx="399999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8146" y="4697326"/>
            <a:ext cx="723809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7440" y="4434205"/>
            <a:ext cx="26568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717" y="5240268"/>
            <a:ext cx="1733333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645"/>
            <a:ext cx="10800000" cy="156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547942" y="1104990"/>
            <a:ext cx="247619" cy="1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1751" y="1611938"/>
            <a:ext cx="2561904" cy="27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6990" y="2166711"/>
            <a:ext cx="4933333" cy="26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31010"/>
            <a:ext cx="10800000" cy="163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452704" y="2793083"/>
            <a:ext cx="2571428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7942" y="3355572"/>
            <a:ext cx="1133333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52704" y="3355572"/>
            <a:ext cx="2961904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9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615" y="2196465"/>
            <a:ext cx="104787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2701925"/>
            <a:ext cx="1034923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400" y="3209925"/>
            <a:ext cx="1047877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855" y="3741420"/>
            <a:ext cx="105187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6295" y="4187825"/>
            <a:ext cx="105791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0476" y="5047115"/>
            <a:ext cx="1030476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0125" y="5581015"/>
            <a:ext cx="106032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9490" y="6252845"/>
            <a:ext cx="105181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4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87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3464278"/>
            <a:ext cx="219047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4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511857"/>
            <a:ext cx="228571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282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1066406"/>
            <a:ext cx="247619" cy="2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690"/>
            <a:ext cx="10800000" cy="21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91428" y="3808170"/>
            <a:ext cx="209523" cy="2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983615" y="5867400"/>
            <a:ext cx="7464515" cy="45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0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128621"/>
            <a:ext cx="228571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8445"/>
            <a:ext cx="10800000" cy="253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3889256"/>
            <a:ext cx="228571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28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2566943"/>
            <a:ext cx="209523" cy="2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5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458849"/>
            <a:ext cx="219047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105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04925"/>
            <a:ext cx="10800000" cy="37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7334" y="2328900"/>
            <a:ext cx="571428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4953" y="2882022"/>
            <a:ext cx="400000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6382" y="3873827"/>
            <a:ext cx="4866666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0320" y="4361815"/>
            <a:ext cx="110109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3040" y="5369560"/>
            <a:ext cx="352679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312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92780"/>
            <a:ext cx="10800000" cy="206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9098" y="4197760"/>
            <a:ext cx="323809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9574" y="4694034"/>
            <a:ext cx="819047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9098" y="5218939"/>
            <a:ext cx="3704761" cy="2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7670" y="5753388"/>
            <a:ext cx="3714285" cy="2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E0ODIzMGIxZWRmMGUzOGQwNTVjMDI3NmZmZmZiZ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2024-08-07T10:25:41Z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