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0" r:id="rId4"/>
    <p:sldId id="347" r:id="rId5"/>
    <p:sldId id="346" r:id="rId6"/>
    <p:sldId id="345" r:id="rId7"/>
    <p:sldId id="371" r:id="rId8"/>
    <p:sldId id="372" r:id="rId9"/>
    <p:sldId id="342" r:id="rId10"/>
    <p:sldId id="341" r:id="rId11"/>
    <p:sldId id="373" r:id="rId12"/>
    <p:sldId id="374" r:id="rId13"/>
    <p:sldId id="338" r:id="rId14"/>
    <p:sldId id="337" r:id="rId15"/>
    <p:sldId id="375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7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3100070"/>
            <a:ext cx="96964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6"/>
          <a:stretch>
            <a:fillRect/>
          </a:stretch>
        </p:blipFill>
        <p:spPr>
          <a:xfrm>
            <a:off x="1294130" y="828040"/>
            <a:ext cx="962669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2760" y="1834515"/>
            <a:ext cx="10947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7660" y="1834515"/>
            <a:ext cx="9728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9345" y="1824355"/>
            <a:ext cx="16052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68105" y="1837055"/>
            <a:ext cx="10515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4925" y="3429000"/>
            <a:ext cx="155321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35120" y="3468370"/>
            <a:ext cx="11233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15175" y="3441700"/>
            <a:ext cx="10515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96425" y="3441700"/>
            <a:ext cx="10515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50390" y="5085080"/>
            <a:ext cx="10947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78580" y="5046345"/>
            <a:ext cx="16529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52590" y="5046345"/>
            <a:ext cx="15532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96425" y="5046345"/>
            <a:ext cx="10515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20" grpId="0" bldLvl="0" animBg="1"/>
      <p:bldP spid="22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416050" y="1195705"/>
            <a:ext cx="9624785" cy="491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864" y="1415248"/>
            <a:ext cx="80000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579" y="1415248"/>
            <a:ext cx="742857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265" y="1348740"/>
            <a:ext cx="12172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4055" y="1415248"/>
            <a:ext cx="752379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2060" y="2925445"/>
            <a:ext cx="10648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579" y="3055519"/>
            <a:ext cx="75238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09055" y="2935605"/>
            <a:ext cx="221932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63579" y="3055519"/>
            <a:ext cx="742857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864" y="4705326"/>
            <a:ext cx="780952" cy="38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25340" y="4583430"/>
            <a:ext cx="8997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72655" y="4596130"/>
            <a:ext cx="7283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19945" y="4596130"/>
            <a:ext cx="7283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828245"/>
            <a:ext cx="975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6415" y="5236496"/>
            <a:ext cx="301060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8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3253324"/>
            <a:ext cx="1009523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3253324"/>
            <a:ext cx="1133333" cy="4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4415694"/>
            <a:ext cx="1295238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42" y="4415694"/>
            <a:ext cx="828571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5578065"/>
            <a:ext cx="1266666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42" y="5578065"/>
            <a:ext cx="980952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900000"/>
            <a:ext cx="9710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5743" y="2768571"/>
            <a:ext cx="1267282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2608" y="2768571"/>
            <a:ext cx="1087465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306" y="3591428"/>
            <a:ext cx="1113153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2608" y="3591428"/>
            <a:ext cx="1138841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5987" y="4422857"/>
            <a:ext cx="1087465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0927" y="4422857"/>
            <a:ext cx="1078902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72840" y="5194300"/>
            <a:ext cx="20427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1964" y="5194285"/>
            <a:ext cx="2380436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7424" y="6025714"/>
            <a:ext cx="1815296" cy="43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52669" y="6025714"/>
            <a:ext cx="1412848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9920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7642" y="3935843"/>
            <a:ext cx="962297" cy="29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458" y="3927089"/>
            <a:ext cx="1076023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1779" y="3927089"/>
            <a:ext cx="1163504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7580" y="3927089"/>
            <a:ext cx="1215994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2723" y="4837485"/>
            <a:ext cx="1670897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8540" y="4837485"/>
            <a:ext cx="1819616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1779" y="4846238"/>
            <a:ext cx="1146008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7580" y="4854992"/>
            <a:ext cx="1198498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16006" y="5774141"/>
            <a:ext cx="1539675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0675" y="5742940"/>
            <a:ext cx="20097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99830" y="5765165"/>
            <a:ext cx="20701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000"/>
            <a:ext cx="10800000" cy="565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8430" y="4001135"/>
            <a:ext cx="6318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115265"/>
            <a:ext cx="10800000" cy="4888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90" y="685165"/>
            <a:ext cx="9373870" cy="60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49130" y="4509135"/>
            <a:ext cx="8636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4040"/>
            <a:ext cx="10800000" cy="199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2687553"/>
            <a:ext cx="371428" cy="37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" r="11553"/>
          <a:stretch>
            <a:fillRect/>
          </a:stretch>
        </p:blipFill>
        <p:spPr>
          <a:xfrm>
            <a:off x="1559560" y="3498850"/>
            <a:ext cx="9552305" cy="213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245"/>
            <a:ext cx="1023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74023" y="2381097"/>
            <a:ext cx="478274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6372" y="2317900"/>
            <a:ext cx="351937" cy="46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3805" y="3180715"/>
            <a:ext cx="9099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3020" y="4031615"/>
            <a:ext cx="8782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9005" y="4863465"/>
            <a:ext cx="147129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5055" y="5929185"/>
            <a:ext cx="965573" cy="47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30" y="763270"/>
            <a:ext cx="8307070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7180" y="4725035"/>
            <a:ext cx="5295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0709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7445" y="3985621"/>
            <a:ext cx="415541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704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976186"/>
            <a:ext cx="428570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20395"/>
            <a:ext cx="10688320" cy="601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402080"/>
            <a:ext cx="9912440" cy="416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3237" y="1707359"/>
            <a:ext cx="980952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9904" y="2603515"/>
            <a:ext cx="1038095" cy="4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6495" y="4298950"/>
            <a:ext cx="162750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78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1382152"/>
            <a:ext cx="514285" cy="4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2335322"/>
            <a:ext cx="514285" cy="4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8940" y="4180840"/>
            <a:ext cx="18103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66750"/>
            <a:ext cx="8891270" cy="608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76105" y="2924810"/>
            <a:ext cx="65087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80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3425529"/>
            <a:ext cx="2209523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4378086"/>
            <a:ext cx="1923809" cy="4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5340168"/>
            <a:ext cx="657142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1868170" y="1832610"/>
            <a:ext cx="8616405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39355" y="1798955"/>
            <a:ext cx="228981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5640" y="2840355"/>
            <a:ext cx="200342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90460" y="3913505"/>
            <a:ext cx="10623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007110" y="1330325"/>
            <a:ext cx="10344875" cy="447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7960" y="2534920"/>
            <a:ext cx="7562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0775" y="2534920"/>
            <a:ext cx="8401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000" y="2534920"/>
            <a:ext cx="7562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0770" y="4195445"/>
            <a:ext cx="8274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1660" y="4261485"/>
            <a:ext cx="7562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1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413257"/>
            <a:ext cx="361905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56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9700" y="3652520"/>
            <a:ext cx="5499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