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8" r:id="rId4"/>
    <p:sldId id="341" r:id="rId5"/>
    <p:sldId id="359" r:id="rId6"/>
    <p:sldId id="360" r:id="rId7"/>
    <p:sldId id="361" r:id="rId8"/>
    <p:sldId id="340" r:id="rId9"/>
    <p:sldId id="339" r:id="rId10"/>
    <p:sldId id="338" r:id="rId11"/>
    <p:sldId id="337" r:id="rId12"/>
    <p:sldId id="362" r:id="rId13"/>
    <p:sldId id="335" r:id="rId14"/>
    <p:sldId id="334" r:id="rId15"/>
    <p:sldId id="332" r:id="rId16"/>
    <p:sldId id="331" r:id="rId17"/>
    <p:sldId id="330" r:id="rId18"/>
    <p:sldId id="329" r:id="rId19"/>
    <p:sldId id="328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2928620"/>
            <a:ext cx="738187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755" y="647065"/>
            <a:ext cx="9946640" cy="612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0825" y="2538730"/>
            <a:ext cx="63373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78865" y="828040"/>
            <a:ext cx="10272485" cy="248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29560" y="2115820"/>
            <a:ext cx="413067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4" t="41910" b="5175"/>
          <a:stretch>
            <a:fillRect/>
          </a:stretch>
        </p:blipFill>
        <p:spPr>
          <a:xfrm>
            <a:off x="4150995" y="3141345"/>
            <a:ext cx="3049270" cy="323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4"/>
          <a:stretch>
            <a:fillRect/>
          </a:stretch>
        </p:blipFill>
        <p:spPr>
          <a:xfrm>
            <a:off x="1932940" y="683895"/>
            <a:ext cx="8418830" cy="605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1325" y="2421255"/>
            <a:ext cx="5702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800000" cy="3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986359"/>
            <a:ext cx="419047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1271905" y="4798060"/>
            <a:ext cx="8472260" cy="181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48"/>
          <a:stretch>
            <a:fillRect/>
          </a:stretch>
        </p:blipFill>
        <p:spPr>
          <a:xfrm>
            <a:off x="1189990" y="625475"/>
            <a:ext cx="9832340" cy="430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7" t="70154" r="18614" b="2337"/>
          <a:stretch>
            <a:fillRect/>
          </a:stretch>
        </p:blipFill>
        <p:spPr>
          <a:xfrm>
            <a:off x="3332480" y="4893945"/>
            <a:ext cx="5881370" cy="182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043305"/>
            <a:ext cx="10128975" cy="271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0679" y="1291971"/>
            <a:ext cx="1009523" cy="40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12108" y="1301528"/>
            <a:ext cx="380952" cy="36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6394" y="2247594"/>
            <a:ext cx="400001" cy="35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7" t="70154" r="18614" b="2337"/>
          <a:stretch>
            <a:fillRect/>
          </a:stretch>
        </p:blipFill>
        <p:spPr>
          <a:xfrm>
            <a:off x="2567940" y="3860165"/>
            <a:ext cx="6958965" cy="215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330325"/>
            <a:ext cx="10128975" cy="209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6394" y="2591071"/>
            <a:ext cx="1542857" cy="47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7" t="70154" r="18614" b="2337"/>
          <a:stretch>
            <a:fillRect/>
          </a:stretch>
        </p:blipFill>
        <p:spPr>
          <a:xfrm>
            <a:off x="2567940" y="3427095"/>
            <a:ext cx="6840220" cy="211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78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333" y="5227242"/>
            <a:ext cx="857142" cy="38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828040"/>
            <a:ext cx="10128975" cy="367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919605" y="4509135"/>
            <a:ext cx="9480640" cy="179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0943" y="4729064"/>
            <a:ext cx="1647618" cy="37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1437640" y="899795"/>
            <a:ext cx="9408885" cy="276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22650" y="1954530"/>
            <a:ext cx="541083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8" t="21567" r="6214"/>
          <a:stretch>
            <a:fillRect/>
          </a:stretch>
        </p:blipFill>
        <p:spPr>
          <a:xfrm>
            <a:off x="1485900" y="3716655"/>
            <a:ext cx="9336405" cy="287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222375" y="1402080"/>
            <a:ext cx="9840685" cy="424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93713" y="2183524"/>
            <a:ext cx="961904" cy="2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6570" y="2593198"/>
            <a:ext cx="1161904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1808" y="2593198"/>
            <a:ext cx="923809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98475" y="2593198"/>
            <a:ext cx="466666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3713" y="3002873"/>
            <a:ext cx="485714" cy="2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2285" y="3002873"/>
            <a:ext cx="495238" cy="2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69904" y="2993345"/>
            <a:ext cx="476190" cy="2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9427" y="3002873"/>
            <a:ext cx="504760" cy="2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07999" y="3002873"/>
            <a:ext cx="476190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17523" y="3441129"/>
            <a:ext cx="485714" cy="17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72305" y="3737610"/>
            <a:ext cx="184531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69904" y="3955604"/>
            <a:ext cx="495238" cy="2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26915" y="4655820"/>
            <a:ext cx="183832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6090" y="4841875"/>
            <a:ext cx="54927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69904" y="5318009"/>
            <a:ext cx="485714" cy="2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55618" y="5318009"/>
            <a:ext cx="495238" cy="2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4789170"/>
            <a:ext cx="237490" cy="1257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7" grpId="0" bldLvl="0" animBg="1"/>
      <p:bldP spid="18" grpId="0" bldLvl="0" animBg="1"/>
      <p:bldP spid="20" grpId="0" bldLvl="0" animBg="1"/>
      <p:bldP spid="2" grpId="0" bldLvl="0" animBg="1"/>
      <p:bldP spid="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756285"/>
            <a:ext cx="10128975" cy="565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3536" y="2004612"/>
            <a:ext cx="1085714" cy="5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1"/>
          <a:stretch>
            <a:fillRect/>
          </a:stretch>
        </p:blipFill>
        <p:spPr>
          <a:xfrm>
            <a:off x="720090" y="1115060"/>
            <a:ext cx="10632530" cy="515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8095" y="1181953"/>
            <a:ext cx="714285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5714" y="1181953"/>
            <a:ext cx="733333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1904" y="1181953"/>
            <a:ext cx="704761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81904" y="1601141"/>
            <a:ext cx="1400000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1904" y="2010801"/>
            <a:ext cx="1857142" cy="2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1904" y="2420461"/>
            <a:ext cx="733333" cy="2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5238" y="2830122"/>
            <a:ext cx="695238" cy="2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20000" y="3249309"/>
            <a:ext cx="904761" cy="2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77142" y="3658969"/>
            <a:ext cx="2533333" cy="2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67619" y="4078157"/>
            <a:ext cx="400000" cy="1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24761" y="4078157"/>
            <a:ext cx="438095" cy="1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00952" y="4078157"/>
            <a:ext cx="400000" cy="1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67619" y="4392547"/>
            <a:ext cx="400000" cy="1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34285" y="4383020"/>
            <a:ext cx="428571" cy="1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00952" y="4383020"/>
            <a:ext cx="400000" cy="1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53333" y="5173760"/>
            <a:ext cx="514285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310476" y="5183287"/>
            <a:ext cx="504761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96190" y="5183287"/>
            <a:ext cx="485714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1051560"/>
            <a:ext cx="237490" cy="1257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40" y="928370"/>
            <a:ext cx="10867390" cy="5144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3030" y="5373370"/>
            <a:ext cx="75882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410" y="1029335"/>
            <a:ext cx="10711180" cy="52298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" y="1315085"/>
            <a:ext cx="11191240" cy="494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50" b="9780"/>
          <a:stretch>
            <a:fillRect/>
          </a:stretch>
        </p:blipFill>
        <p:spPr>
          <a:xfrm>
            <a:off x="1919605" y="5132705"/>
            <a:ext cx="8040370" cy="150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1125" y="732155"/>
            <a:ext cx="9282430" cy="4455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3105" y="2996565"/>
            <a:ext cx="5892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4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3510" y="4199890"/>
            <a:ext cx="50292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576580" y="828040"/>
            <a:ext cx="10272485" cy="475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6" t="80898" r="9548"/>
          <a:stretch>
            <a:fillRect/>
          </a:stretch>
        </p:blipFill>
        <p:spPr>
          <a:xfrm>
            <a:off x="1918970" y="5516245"/>
            <a:ext cx="8353425" cy="95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